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sldIdLst>
    <p:sldId id="590" r:id="rId5"/>
    <p:sldId id="595" r:id="rId6"/>
    <p:sldId id="597" r:id="rId7"/>
    <p:sldId id="592" r:id="rId8"/>
    <p:sldId id="613" r:id="rId9"/>
    <p:sldId id="614" r:id="rId10"/>
    <p:sldId id="615" r:id="rId11"/>
    <p:sldId id="612" r:id="rId12"/>
    <p:sldId id="616" r:id="rId13"/>
    <p:sldId id="617" r:id="rId14"/>
    <p:sldId id="618" r:id="rId15"/>
    <p:sldId id="619" r:id="rId16"/>
    <p:sldId id="620" r:id="rId17"/>
    <p:sldId id="632" r:id="rId18"/>
    <p:sldId id="604" r:id="rId19"/>
    <p:sldId id="621" r:id="rId20"/>
    <p:sldId id="624" r:id="rId21"/>
    <p:sldId id="625" r:id="rId22"/>
    <p:sldId id="626" r:id="rId23"/>
    <p:sldId id="627" r:id="rId24"/>
    <p:sldId id="628" r:id="rId25"/>
    <p:sldId id="633" r:id="rId26"/>
    <p:sldId id="629" r:id="rId27"/>
    <p:sldId id="630" r:id="rId28"/>
    <p:sldId id="622" r:id="rId29"/>
    <p:sldId id="601" r:id="rId30"/>
    <p:sldId id="603" r:id="rId31"/>
    <p:sldId id="606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508"/>
    <a:srgbClr val="123038"/>
    <a:srgbClr val="920000"/>
    <a:srgbClr val="500000"/>
    <a:srgbClr val="820000"/>
    <a:srgbClr val="00008F"/>
    <a:srgbClr val="E4F2FC"/>
    <a:srgbClr val="A70D26"/>
    <a:srgbClr val="8F182C"/>
    <a:srgbClr val="0114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482" autoAdjust="0"/>
  </p:normalViewPr>
  <p:slideViewPr>
    <p:cSldViewPr snapToGrid="0">
      <p:cViewPr varScale="1">
        <p:scale>
          <a:sx n="65" d="100"/>
          <a:sy n="65" d="100"/>
        </p:scale>
        <p:origin x="114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Guillaume" userId="d73a70d2-f50c-47a2-b53f-82d695afb283" providerId="ADAL" clId="{93A83083-71EC-4FB3-A947-B3DBEBE78D17}"/>
    <pc:docChg chg="undo custSel addSld delSld modSld sldOrd">
      <pc:chgData name="THOMAS Guillaume" userId="d73a70d2-f50c-47a2-b53f-82d695afb283" providerId="ADAL" clId="{93A83083-71EC-4FB3-A947-B3DBEBE78D17}" dt="2021-12-13T10:30:23.214" v="1330" actId="20577"/>
      <pc:docMkLst>
        <pc:docMk/>
      </pc:docMkLst>
      <pc:sldChg chg="del">
        <pc:chgData name="THOMAS Guillaume" userId="d73a70d2-f50c-47a2-b53f-82d695afb283" providerId="ADAL" clId="{93A83083-71EC-4FB3-A947-B3DBEBE78D17}" dt="2021-12-07T10:04:22.443" v="844" actId="47"/>
        <pc:sldMkLst>
          <pc:docMk/>
          <pc:sldMk cId="3799539413" sldId="581"/>
        </pc:sldMkLst>
      </pc:sldChg>
      <pc:sldChg chg="modSp mod modTransition modNotesTx">
        <pc:chgData name="THOMAS Guillaume" userId="d73a70d2-f50c-47a2-b53f-82d695afb283" providerId="ADAL" clId="{93A83083-71EC-4FB3-A947-B3DBEBE78D17}" dt="2021-12-13T10:29:39.007" v="1329" actId="20577"/>
        <pc:sldMkLst>
          <pc:docMk/>
          <pc:sldMk cId="2016102025" sldId="590"/>
        </pc:sldMkLst>
        <pc:spChg chg="mod">
          <ac:chgData name="THOMAS Guillaume" userId="d73a70d2-f50c-47a2-b53f-82d695afb283" providerId="ADAL" clId="{93A83083-71EC-4FB3-A947-B3DBEBE78D17}" dt="2021-12-13T10:29:39.007" v="1329" actId="20577"/>
          <ac:spMkLst>
            <pc:docMk/>
            <pc:sldMk cId="2016102025" sldId="590"/>
            <ac:spMk id="4" creationId="{011075FE-FA41-47D5-AF89-9C6013318E0C}"/>
          </ac:spMkLst>
        </pc:spChg>
      </pc:sldChg>
      <pc:sldChg chg="del">
        <pc:chgData name="THOMAS Guillaume" userId="d73a70d2-f50c-47a2-b53f-82d695afb283" providerId="ADAL" clId="{93A83083-71EC-4FB3-A947-B3DBEBE78D17}" dt="2021-12-07T08:50:42.524" v="1" actId="47"/>
        <pc:sldMkLst>
          <pc:docMk/>
          <pc:sldMk cId="1437994315" sldId="591"/>
        </pc:sldMkLst>
      </pc:sldChg>
      <pc:sldChg chg="addSp delSp modSp mod ord modTransition modNotesTx">
        <pc:chgData name="THOMAS Guillaume" userId="d73a70d2-f50c-47a2-b53f-82d695afb283" providerId="ADAL" clId="{93A83083-71EC-4FB3-A947-B3DBEBE78D17}" dt="2021-12-13T10:28:26.061" v="1232" actId="20577"/>
        <pc:sldMkLst>
          <pc:docMk/>
          <pc:sldMk cId="3130133388" sldId="592"/>
        </pc:sldMkLst>
        <pc:spChg chg="mod">
          <ac:chgData name="THOMAS Guillaume" userId="d73a70d2-f50c-47a2-b53f-82d695afb283" providerId="ADAL" clId="{93A83083-71EC-4FB3-A947-B3DBEBE78D17}" dt="2021-12-07T08:54:53.955" v="199" actId="1076"/>
          <ac:spMkLst>
            <pc:docMk/>
            <pc:sldMk cId="3130133388" sldId="592"/>
            <ac:spMk id="2" creationId="{FFD6ECC7-0C93-4629-8CD2-ADDC49D3FC0D}"/>
          </ac:spMkLst>
        </pc:spChg>
        <pc:spChg chg="add mod">
          <ac:chgData name="THOMAS Guillaume" userId="d73a70d2-f50c-47a2-b53f-82d695afb283" providerId="ADAL" clId="{93A83083-71EC-4FB3-A947-B3DBEBE78D17}" dt="2021-12-07T08:54:53.955" v="199" actId="1076"/>
          <ac:spMkLst>
            <pc:docMk/>
            <pc:sldMk cId="3130133388" sldId="592"/>
            <ac:spMk id="8" creationId="{EB6BE0BA-F976-4790-8EFD-18EF4CF70905}"/>
          </ac:spMkLst>
        </pc:spChg>
        <pc:spChg chg="mod">
          <ac:chgData name="THOMAS Guillaume" userId="d73a70d2-f50c-47a2-b53f-82d695afb283" providerId="ADAL" clId="{93A83083-71EC-4FB3-A947-B3DBEBE78D17}" dt="2021-12-13T10:28:26.061" v="1232" actId="20577"/>
          <ac:spMkLst>
            <pc:docMk/>
            <pc:sldMk cId="3130133388" sldId="592"/>
            <ac:spMk id="10" creationId="{F617B44C-DC81-4581-8A56-27CA56794FD1}"/>
          </ac:spMkLst>
        </pc:spChg>
        <pc:picChg chg="add del mod">
          <ac:chgData name="THOMAS Guillaume" userId="d73a70d2-f50c-47a2-b53f-82d695afb283" providerId="ADAL" clId="{93A83083-71EC-4FB3-A947-B3DBEBE78D17}" dt="2021-12-07T08:51:09.088" v="4"/>
          <ac:picMkLst>
            <pc:docMk/>
            <pc:sldMk cId="3130133388" sldId="592"/>
            <ac:picMk id="6" creationId="{16A17061-9698-46AF-8868-26DCA320192C}"/>
          </ac:picMkLst>
        </pc:picChg>
        <pc:picChg chg="add mod">
          <ac:chgData name="THOMAS Guillaume" userId="d73a70d2-f50c-47a2-b53f-82d695afb283" providerId="ADAL" clId="{93A83083-71EC-4FB3-A947-B3DBEBE78D17}" dt="2021-12-07T08:52:42.856" v="97" actId="14861"/>
          <ac:picMkLst>
            <pc:docMk/>
            <pc:sldMk cId="3130133388" sldId="592"/>
            <ac:picMk id="7" creationId="{118CBAA1-AAB7-4743-8C24-DD5B2358E82E}"/>
          </ac:picMkLst>
        </pc:picChg>
        <pc:picChg chg="add mod">
          <ac:chgData name="THOMAS Guillaume" userId="d73a70d2-f50c-47a2-b53f-82d695afb283" providerId="ADAL" clId="{93A83083-71EC-4FB3-A947-B3DBEBE78D17}" dt="2021-12-07T10:52:34.089" v="1148" actId="1076"/>
          <ac:picMkLst>
            <pc:docMk/>
            <pc:sldMk cId="3130133388" sldId="592"/>
            <ac:picMk id="9" creationId="{B48F84AE-E0EC-4883-AD9C-927669D2881D}"/>
          </ac:picMkLst>
        </pc:picChg>
        <pc:picChg chg="add del">
          <ac:chgData name="THOMAS Guillaume" userId="d73a70d2-f50c-47a2-b53f-82d695afb283" providerId="ADAL" clId="{93A83083-71EC-4FB3-A947-B3DBEBE78D17}" dt="2021-12-07T08:52:15.697" v="8" actId="478"/>
          <ac:picMkLst>
            <pc:docMk/>
            <pc:sldMk cId="3130133388" sldId="592"/>
            <ac:picMk id="17" creationId="{FD4B4458-D8A9-4B82-A741-E6C7664A4613}"/>
          </ac:picMkLst>
        </pc:picChg>
      </pc:sldChg>
      <pc:sldChg chg="del">
        <pc:chgData name="THOMAS Guillaume" userId="d73a70d2-f50c-47a2-b53f-82d695afb283" providerId="ADAL" clId="{93A83083-71EC-4FB3-A947-B3DBEBE78D17}" dt="2021-12-07T08:59:39.496" v="299" actId="47"/>
        <pc:sldMkLst>
          <pc:docMk/>
          <pc:sldMk cId="1606197895" sldId="593"/>
        </pc:sldMkLst>
      </pc:sldChg>
      <pc:sldChg chg="del">
        <pc:chgData name="THOMAS Guillaume" userId="d73a70d2-f50c-47a2-b53f-82d695afb283" providerId="ADAL" clId="{93A83083-71EC-4FB3-A947-B3DBEBE78D17}" dt="2021-12-07T08:59:41.188" v="300" actId="47"/>
        <pc:sldMkLst>
          <pc:docMk/>
          <pc:sldMk cId="4105244074" sldId="594"/>
        </pc:sldMkLst>
      </pc:sldChg>
      <pc:sldChg chg="modSp mod ord modTransition modNotesTx">
        <pc:chgData name="THOMAS Guillaume" userId="d73a70d2-f50c-47a2-b53f-82d695afb283" providerId="ADAL" clId="{93A83083-71EC-4FB3-A947-B3DBEBE78D17}" dt="2021-12-07T10:51:55.361" v="1146"/>
        <pc:sldMkLst>
          <pc:docMk/>
          <pc:sldMk cId="1490301767" sldId="595"/>
        </pc:sldMkLst>
        <pc:spChg chg="mod">
          <ac:chgData name="THOMAS Guillaume" userId="d73a70d2-f50c-47a2-b53f-82d695afb283" providerId="ADAL" clId="{93A83083-71EC-4FB3-A947-B3DBEBE78D17}" dt="2021-12-07T08:58:41.640" v="226" actId="20577"/>
          <ac:spMkLst>
            <pc:docMk/>
            <pc:sldMk cId="1490301767" sldId="595"/>
            <ac:spMk id="3" creationId="{F690EBD2-4CAF-4C22-89F5-5903EE9D1D1C}"/>
          </ac:spMkLst>
        </pc:spChg>
        <pc:spChg chg="mod">
          <ac:chgData name="THOMAS Guillaume" userId="d73a70d2-f50c-47a2-b53f-82d695afb283" providerId="ADAL" clId="{93A83083-71EC-4FB3-A947-B3DBEBE78D17}" dt="2021-12-07T10:24:57.488" v="1071" actId="20577"/>
          <ac:spMkLst>
            <pc:docMk/>
            <pc:sldMk cId="1490301767" sldId="595"/>
            <ac:spMk id="4" creationId="{EA870693-FA9C-417E-BA65-BC27B08FBADF}"/>
          </ac:spMkLst>
        </pc:spChg>
      </pc:sldChg>
      <pc:sldChg chg="del">
        <pc:chgData name="THOMAS Guillaume" userId="d73a70d2-f50c-47a2-b53f-82d695afb283" providerId="ADAL" clId="{93A83083-71EC-4FB3-A947-B3DBEBE78D17}" dt="2021-12-07T08:50:41.074" v="0" actId="47"/>
        <pc:sldMkLst>
          <pc:docMk/>
          <pc:sldMk cId="968263864" sldId="596"/>
        </pc:sldMkLst>
      </pc:sldChg>
      <pc:sldChg chg="addSp delSp modSp mod ord modTransition modNotesTx">
        <pc:chgData name="THOMAS Guillaume" userId="d73a70d2-f50c-47a2-b53f-82d695afb283" providerId="ADAL" clId="{93A83083-71EC-4FB3-A947-B3DBEBE78D17}" dt="2021-12-07T10:51:55.361" v="1146"/>
        <pc:sldMkLst>
          <pc:docMk/>
          <pc:sldMk cId="3707264910" sldId="597"/>
        </pc:sldMkLst>
        <pc:spChg chg="mod">
          <ac:chgData name="THOMAS Guillaume" userId="d73a70d2-f50c-47a2-b53f-82d695afb283" providerId="ADAL" clId="{93A83083-71EC-4FB3-A947-B3DBEBE78D17}" dt="2021-12-07T09:04:18.776" v="370" actId="1076"/>
          <ac:spMkLst>
            <pc:docMk/>
            <pc:sldMk cId="3707264910" sldId="597"/>
            <ac:spMk id="7" creationId="{825EA304-D480-4449-8CB7-19F70D275E00}"/>
          </ac:spMkLst>
        </pc:spChg>
        <pc:spChg chg="mod">
          <ac:chgData name="THOMAS Guillaume" userId="d73a70d2-f50c-47a2-b53f-82d695afb283" providerId="ADAL" clId="{93A83083-71EC-4FB3-A947-B3DBEBE78D17}" dt="2021-12-07T10:02:51.678" v="837" actId="20577"/>
          <ac:spMkLst>
            <pc:docMk/>
            <pc:sldMk cId="3707264910" sldId="597"/>
            <ac:spMk id="8" creationId="{13896863-A283-45C8-8D3F-6D8EF3ECDBCE}"/>
          </ac:spMkLst>
        </pc:spChg>
        <pc:spChg chg="mod">
          <ac:chgData name="THOMAS Guillaume" userId="d73a70d2-f50c-47a2-b53f-82d695afb283" providerId="ADAL" clId="{93A83083-71EC-4FB3-A947-B3DBEBE78D17}" dt="2021-12-07T09:05:18.149" v="394" actId="1035"/>
          <ac:spMkLst>
            <pc:docMk/>
            <pc:sldMk cId="3707264910" sldId="597"/>
            <ac:spMk id="9" creationId="{652B0360-4FA4-4310-AB90-3EB7AF749A11}"/>
          </ac:spMkLst>
        </pc:spChg>
        <pc:spChg chg="mod">
          <ac:chgData name="THOMAS Guillaume" userId="d73a70d2-f50c-47a2-b53f-82d695afb283" providerId="ADAL" clId="{93A83083-71EC-4FB3-A947-B3DBEBE78D17}" dt="2021-12-07T09:05:30.190" v="404" actId="1035"/>
          <ac:spMkLst>
            <pc:docMk/>
            <pc:sldMk cId="3707264910" sldId="597"/>
            <ac:spMk id="10" creationId="{53A1C8AD-3DAF-4852-8CAC-3B5248365EE3}"/>
          </ac:spMkLst>
        </pc:spChg>
        <pc:spChg chg="add mod">
          <ac:chgData name="THOMAS Guillaume" userId="d73a70d2-f50c-47a2-b53f-82d695afb283" providerId="ADAL" clId="{93A83083-71EC-4FB3-A947-B3DBEBE78D17}" dt="2021-12-07T09:05:22.115" v="396" actId="1035"/>
          <ac:spMkLst>
            <pc:docMk/>
            <pc:sldMk cId="3707264910" sldId="597"/>
            <ac:spMk id="14" creationId="{B72B9F9D-B995-4DB2-960C-B2479F300F53}"/>
          </ac:spMkLst>
        </pc:spChg>
        <pc:spChg chg="add mod">
          <ac:chgData name="THOMAS Guillaume" userId="d73a70d2-f50c-47a2-b53f-82d695afb283" providerId="ADAL" clId="{93A83083-71EC-4FB3-A947-B3DBEBE78D17}" dt="2021-12-07T09:05:26.406" v="399" actId="1035"/>
          <ac:spMkLst>
            <pc:docMk/>
            <pc:sldMk cId="3707264910" sldId="597"/>
            <ac:spMk id="15" creationId="{1AD1D378-591F-416D-9FDF-43357B0B4987}"/>
          </ac:spMkLst>
        </pc:spChg>
        <pc:grpChg chg="del mod">
          <ac:chgData name="THOMAS Guillaume" userId="d73a70d2-f50c-47a2-b53f-82d695afb283" providerId="ADAL" clId="{93A83083-71EC-4FB3-A947-B3DBEBE78D17}" dt="2021-12-07T09:03:21.391" v="316" actId="478"/>
          <ac:grpSpMkLst>
            <pc:docMk/>
            <pc:sldMk cId="3707264910" sldId="597"/>
            <ac:grpSpMk id="13" creationId="{7BC08096-3935-4B5A-B3F2-B8FFA0934F09}"/>
          </ac:grpSpMkLst>
        </pc:grpChg>
        <pc:picChg chg="add mod">
          <ac:chgData name="THOMAS Guillaume" userId="d73a70d2-f50c-47a2-b53f-82d695afb283" providerId="ADAL" clId="{93A83083-71EC-4FB3-A947-B3DBEBE78D17}" dt="2021-12-07T09:05:44.576" v="406" actId="1076"/>
          <ac:picMkLst>
            <pc:docMk/>
            <pc:sldMk cId="3707264910" sldId="597"/>
            <ac:picMk id="16" creationId="{F246EBC1-873E-42B7-B7B9-2DAEBDEC563D}"/>
          </ac:picMkLst>
        </pc:picChg>
      </pc:sldChg>
      <pc:sldChg chg="del">
        <pc:chgData name="THOMAS Guillaume" userId="d73a70d2-f50c-47a2-b53f-82d695afb283" providerId="ADAL" clId="{93A83083-71EC-4FB3-A947-B3DBEBE78D17}" dt="2021-12-07T10:04:15.291" v="841" actId="47"/>
        <pc:sldMkLst>
          <pc:docMk/>
          <pc:sldMk cId="992716337" sldId="598"/>
        </pc:sldMkLst>
      </pc:sldChg>
      <pc:sldChg chg="del">
        <pc:chgData name="THOMAS Guillaume" userId="d73a70d2-f50c-47a2-b53f-82d695afb283" providerId="ADAL" clId="{93A83083-71EC-4FB3-A947-B3DBEBE78D17}" dt="2021-12-07T10:04:19.228" v="842" actId="47"/>
        <pc:sldMkLst>
          <pc:docMk/>
          <pc:sldMk cId="1357934167" sldId="599"/>
        </pc:sldMkLst>
      </pc:sldChg>
      <pc:sldChg chg="del">
        <pc:chgData name="THOMAS Guillaume" userId="d73a70d2-f50c-47a2-b53f-82d695afb283" providerId="ADAL" clId="{93A83083-71EC-4FB3-A947-B3DBEBE78D17}" dt="2021-12-07T10:04:20.550" v="843" actId="47"/>
        <pc:sldMkLst>
          <pc:docMk/>
          <pc:sldMk cId="1091737079" sldId="600"/>
        </pc:sldMkLst>
      </pc:sldChg>
      <pc:sldChg chg="addSp modSp mod modTransition">
        <pc:chgData name="THOMAS Guillaume" userId="d73a70d2-f50c-47a2-b53f-82d695afb283" providerId="ADAL" clId="{93A83083-71EC-4FB3-A947-B3DBEBE78D17}" dt="2021-12-13T10:30:23.214" v="1330" actId="20577"/>
        <pc:sldMkLst>
          <pc:docMk/>
          <pc:sldMk cId="3497798223" sldId="601"/>
        </pc:sldMkLst>
        <pc:spChg chg="add mod">
          <ac:chgData name="THOMAS Guillaume" userId="d73a70d2-f50c-47a2-b53f-82d695afb283" providerId="ADAL" clId="{93A83083-71EC-4FB3-A947-B3DBEBE78D17}" dt="2021-12-07T10:09:22.161" v="977" actId="1076"/>
          <ac:spMkLst>
            <pc:docMk/>
            <pc:sldMk cId="3497798223" sldId="601"/>
            <ac:spMk id="3" creationId="{B552D650-50E5-49FB-9055-A37F7737246E}"/>
          </ac:spMkLst>
        </pc:spChg>
        <pc:spChg chg="mod">
          <ac:chgData name="THOMAS Guillaume" userId="d73a70d2-f50c-47a2-b53f-82d695afb283" providerId="ADAL" clId="{93A83083-71EC-4FB3-A947-B3DBEBE78D17}" dt="2021-12-13T10:30:23.214" v="1330" actId="20577"/>
          <ac:spMkLst>
            <pc:docMk/>
            <pc:sldMk cId="3497798223" sldId="601"/>
            <ac:spMk id="4" creationId="{C7B5C177-CC50-4ADE-B8C4-1A1164576563}"/>
          </ac:spMkLst>
        </pc:spChg>
      </pc:sldChg>
      <pc:sldChg chg="del">
        <pc:chgData name="THOMAS Guillaume" userId="d73a70d2-f50c-47a2-b53f-82d695afb283" providerId="ADAL" clId="{93A83083-71EC-4FB3-A947-B3DBEBE78D17}" dt="2021-12-07T10:05:05.416" v="846" actId="47"/>
        <pc:sldMkLst>
          <pc:docMk/>
          <pc:sldMk cId="202987059" sldId="602"/>
        </pc:sldMkLst>
      </pc:sldChg>
      <pc:sldChg chg="modSp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2948107324" sldId="603"/>
        </pc:sldMkLst>
        <pc:spChg chg="mod">
          <ac:chgData name="THOMAS Guillaume" userId="d73a70d2-f50c-47a2-b53f-82d695afb283" providerId="ADAL" clId="{93A83083-71EC-4FB3-A947-B3DBEBE78D17}" dt="2021-12-07T10:08:53.969" v="975" actId="20577"/>
          <ac:spMkLst>
            <pc:docMk/>
            <pc:sldMk cId="2948107324" sldId="603"/>
            <ac:spMk id="2" creationId="{F6C8C81A-0C3A-4F08-ADE8-7D87CA6D0BC9}"/>
          </ac:spMkLst>
        </pc:spChg>
      </pc:sldChg>
      <pc:sldChg chg="addSp delSp modSp add del mod modTransition modClrScheme chgLayout modNotesTx">
        <pc:chgData name="THOMAS Guillaume" userId="d73a70d2-f50c-47a2-b53f-82d695afb283" providerId="ADAL" clId="{93A83083-71EC-4FB3-A947-B3DBEBE78D17}" dt="2021-12-07T10:51:55.361" v="1146"/>
        <pc:sldMkLst>
          <pc:docMk/>
          <pc:sldMk cId="3590276951" sldId="604"/>
        </pc:sldMkLst>
        <pc:spChg chg="del">
          <ac:chgData name="THOMAS Guillaume" userId="d73a70d2-f50c-47a2-b53f-82d695afb283" providerId="ADAL" clId="{93A83083-71EC-4FB3-A947-B3DBEBE78D17}" dt="2021-12-07T10:22:10.910" v="1052" actId="478"/>
          <ac:spMkLst>
            <pc:docMk/>
            <pc:sldMk cId="3590276951" sldId="604"/>
            <ac:spMk id="2" creationId="{F6C8C81A-0C3A-4F08-ADE8-7D87CA6D0BC9}"/>
          </ac:spMkLst>
        </pc:spChg>
        <pc:spChg chg="add del mod">
          <ac:chgData name="THOMAS Guillaume" userId="d73a70d2-f50c-47a2-b53f-82d695afb283" providerId="ADAL" clId="{93A83083-71EC-4FB3-A947-B3DBEBE78D17}" dt="2021-12-07T10:22:16.326" v="1053" actId="478"/>
          <ac:spMkLst>
            <pc:docMk/>
            <pc:sldMk cId="3590276951" sldId="604"/>
            <ac:spMk id="4" creationId="{4659DBF5-E8CF-4FC2-904C-FB8D4E07B13E}"/>
          </ac:spMkLst>
        </pc:spChg>
        <pc:spChg chg="add del mod">
          <ac:chgData name="THOMAS Guillaume" userId="d73a70d2-f50c-47a2-b53f-82d695afb283" providerId="ADAL" clId="{93A83083-71EC-4FB3-A947-B3DBEBE78D17}" dt="2021-12-07T10:22:28.263" v="1055" actId="478"/>
          <ac:spMkLst>
            <pc:docMk/>
            <pc:sldMk cId="3590276951" sldId="604"/>
            <ac:spMk id="5" creationId="{DFC5259A-E6E2-4E98-9599-CF2E21289D89}"/>
          </ac:spMkLst>
        </pc:spChg>
        <pc:spChg chg="add del mod">
          <ac:chgData name="THOMAS Guillaume" userId="d73a70d2-f50c-47a2-b53f-82d695afb283" providerId="ADAL" clId="{93A83083-71EC-4FB3-A947-B3DBEBE78D17}" dt="2021-12-07T10:22:31.506" v="1056" actId="478"/>
          <ac:spMkLst>
            <pc:docMk/>
            <pc:sldMk cId="3590276951" sldId="604"/>
            <ac:spMk id="6" creationId="{EE1BD505-B9DA-443E-A87C-5895C7E3C49C}"/>
          </ac:spMkLst>
        </pc:spChg>
        <pc:spChg chg="add mod">
          <ac:chgData name="THOMAS Guillaume" userId="d73a70d2-f50c-47a2-b53f-82d695afb283" providerId="ADAL" clId="{93A83083-71EC-4FB3-A947-B3DBEBE78D17}" dt="2021-12-07T10:23:49.566" v="1062" actId="208"/>
          <ac:spMkLst>
            <pc:docMk/>
            <pc:sldMk cId="3590276951" sldId="604"/>
            <ac:spMk id="9" creationId="{A071358A-0BBE-4CA4-B10E-E5311E3FA0BE}"/>
          </ac:spMkLst>
        </pc:spChg>
        <pc:spChg chg="add mod">
          <ac:chgData name="THOMAS Guillaume" userId="d73a70d2-f50c-47a2-b53f-82d695afb283" providerId="ADAL" clId="{93A83083-71EC-4FB3-A947-B3DBEBE78D17}" dt="2021-12-07T10:23:49.566" v="1062" actId="208"/>
          <ac:spMkLst>
            <pc:docMk/>
            <pc:sldMk cId="3590276951" sldId="604"/>
            <ac:spMk id="11" creationId="{A54E5167-ADA1-407B-AED0-ED359D5A365C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3" creationId="{8B49CEC7-120E-4727-BFBB-E832D1E4F276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4" creationId="{D7088519-8BC3-4D09-8346-ED9B02D33EE4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5" creationId="{2A60F87A-4DF6-4463-BFD9-7B2661E8F5D5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6" creationId="{675CB642-69D9-438D-B176-C8641CD7339D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7" creationId="{66948B13-E9E1-4D70-A910-36CBA3555076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18" creationId="{C2529AE0-D8C6-4A9F-8157-882F34A910B3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23" creationId="{8F8E1399-F86F-4CC1-9E88-08E9A85C7681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24" creationId="{91900305-DAF7-4A11-AE34-AD982151715B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25" creationId="{3E041AAA-71E0-4AB7-92B0-45A6ACB7878A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26" creationId="{5CF6528B-5ECE-4FC4-A135-6890D67F4877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39" creationId="{50993607-5938-444E-9DCE-5F535DF99D8D}"/>
          </ac:spMkLst>
        </pc:spChg>
        <pc:spChg chg="add mod">
          <ac:chgData name="THOMAS Guillaume" userId="d73a70d2-f50c-47a2-b53f-82d695afb283" providerId="ADAL" clId="{93A83083-71EC-4FB3-A947-B3DBEBE78D17}" dt="2021-12-07T10:23:34.121" v="1061" actId="207"/>
          <ac:spMkLst>
            <pc:docMk/>
            <pc:sldMk cId="3590276951" sldId="604"/>
            <ac:spMk id="40" creationId="{26251903-D9A2-4BD4-AF98-C1BE90BAFF47}"/>
          </ac:spMkLst>
        </pc:sp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7" creationId="{7C8D4C85-2344-48B7-9858-D8FE7AD381CD}"/>
          </ac:picMkLst>
        </pc:picChg>
        <pc:picChg chg="add mod">
          <ac:chgData name="THOMAS Guillaume" userId="d73a70d2-f50c-47a2-b53f-82d695afb283" providerId="ADAL" clId="{93A83083-71EC-4FB3-A947-B3DBEBE78D17}" dt="2021-12-07T10:23:49.566" v="1062" actId="208"/>
          <ac:picMkLst>
            <pc:docMk/>
            <pc:sldMk cId="3590276951" sldId="604"/>
            <ac:picMk id="8" creationId="{251D4534-D7A8-4E38-BADC-ED190F48F5C3}"/>
          </ac:picMkLst>
        </pc:pic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10" creationId="{26B00AC4-E798-403F-BA55-2BE02F716E16}"/>
          </ac:picMkLst>
        </pc:picChg>
        <pc:picChg chg="add mod">
          <ac:chgData name="THOMAS Guillaume" userId="d73a70d2-f50c-47a2-b53f-82d695afb283" providerId="ADAL" clId="{93A83083-71EC-4FB3-A947-B3DBEBE78D17}" dt="2021-12-07T10:24:09.908" v="1064" actId="1076"/>
          <ac:picMkLst>
            <pc:docMk/>
            <pc:sldMk cId="3590276951" sldId="604"/>
            <ac:picMk id="12" creationId="{A814F60E-E825-4E14-AE30-9B28E118E190}"/>
          </ac:picMkLst>
        </pc:pic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19" creationId="{6F574D3F-E4F2-4F7B-A0CC-206276D565B3}"/>
          </ac:picMkLst>
        </pc:pic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20" creationId="{5EE7534D-2549-40E8-B802-87DC55F02D6D}"/>
          </ac:picMkLst>
        </pc:pic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21" creationId="{DCB7D70B-D78C-4066-95B2-F11666846F1C}"/>
          </ac:picMkLst>
        </pc:picChg>
        <pc:picChg chg="add mod">
          <ac:chgData name="THOMAS Guillaume" userId="d73a70d2-f50c-47a2-b53f-82d695afb283" providerId="ADAL" clId="{93A83083-71EC-4FB3-A947-B3DBEBE78D17}" dt="2021-12-07T10:23:34.121" v="1061" actId="207"/>
          <ac:picMkLst>
            <pc:docMk/>
            <pc:sldMk cId="3590276951" sldId="604"/>
            <ac:picMk id="22" creationId="{FD549915-C43D-42B7-A42B-27FB26608345}"/>
          </ac:picMkLst>
        </pc:pic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27" creationId="{C4330CB9-2CEE-435B-9BFB-0F8D8784B519}"/>
          </ac:cxnSpMkLst>
        </pc:cxn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28" creationId="{17988C6E-1B0B-4CF5-8FD8-851CCA68994A}"/>
          </ac:cxnSpMkLst>
        </pc:cxn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29" creationId="{51C1F8EF-4164-4BEB-858A-80D32947FBA9}"/>
          </ac:cxnSpMkLst>
        </pc:cxn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30" creationId="{4E5140F6-ABEC-46FC-9060-589B0D4F6158}"/>
          </ac:cxnSpMkLst>
        </pc:cxn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31" creationId="{43E85F72-880E-498A-9AA0-C26FEB909958}"/>
          </ac:cxnSpMkLst>
        </pc:cxnChg>
        <pc:cxnChg chg="add mod">
          <ac:chgData name="THOMAS Guillaume" userId="d73a70d2-f50c-47a2-b53f-82d695afb283" providerId="ADAL" clId="{93A83083-71EC-4FB3-A947-B3DBEBE78D17}" dt="2021-12-07T10:23:49.566" v="1062" actId="208"/>
          <ac:cxnSpMkLst>
            <pc:docMk/>
            <pc:sldMk cId="3590276951" sldId="604"/>
            <ac:cxnSpMk id="32" creationId="{904BCE14-F066-4C32-8531-EE2581BFDF07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3" creationId="{A6DFF3E1-971D-45CE-B3CF-64010FFD90B7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4" creationId="{3E9FD8C7-D628-443E-AA60-2588F6D10806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5" creationId="{2679C500-5066-417A-9BB7-6369CAA99941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6" creationId="{774BCFC6-4177-43B8-AE96-3CB9722C67E3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7" creationId="{06D3C527-687B-489F-8B85-A8324EC3AB90}"/>
          </ac:cxnSpMkLst>
        </pc:cxnChg>
        <pc:cxnChg chg="add mod">
          <ac:chgData name="THOMAS Guillaume" userId="d73a70d2-f50c-47a2-b53f-82d695afb283" providerId="ADAL" clId="{93A83083-71EC-4FB3-A947-B3DBEBE78D17}" dt="2021-12-07T10:23:58.180" v="1063" actId="208"/>
          <ac:cxnSpMkLst>
            <pc:docMk/>
            <pc:sldMk cId="3590276951" sldId="604"/>
            <ac:cxnSpMk id="38" creationId="{EB1168D5-9CF8-4840-A0D8-1CAE9E7A695B}"/>
          </ac:cxnSpMkLst>
        </pc:cxnChg>
      </pc:sldChg>
      <pc:sldChg chg="del">
        <pc:chgData name="THOMAS Guillaume" userId="d73a70d2-f50c-47a2-b53f-82d695afb283" providerId="ADAL" clId="{93A83083-71EC-4FB3-A947-B3DBEBE78D17}" dt="2021-12-07T10:05:52.265" v="848" actId="47"/>
        <pc:sldMkLst>
          <pc:docMk/>
          <pc:sldMk cId="1863760347" sldId="605"/>
        </pc:sldMkLst>
      </pc:sldChg>
      <pc:sldChg chg="delSp modSp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4169613870" sldId="606"/>
        </pc:sldMkLst>
        <pc:spChg chg="mod">
          <ac:chgData name="THOMAS Guillaume" userId="d73a70d2-f50c-47a2-b53f-82d695afb283" providerId="ADAL" clId="{93A83083-71EC-4FB3-A947-B3DBEBE78D17}" dt="2021-12-07T10:44:49.835" v="1124" actId="20577"/>
          <ac:spMkLst>
            <pc:docMk/>
            <pc:sldMk cId="4169613870" sldId="606"/>
            <ac:spMk id="2" creationId="{30CB9FB1-A055-405C-BBD1-3A141A001460}"/>
          </ac:spMkLst>
        </pc:spChg>
        <pc:spChg chg="del">
          <ac:chgData name="THOMAS Guillaume" userId="d73a70d2-f50c-47a2-b53f-82d695afb283" providerId="ADAL" clId="{93A83083-71EC-4FB3-A947-B3DBEBE78D17}" dt="2021-12-07T10:05:57.632" v="849" actId="478"/>
          <ac:spMkLst>
            <pc:docMk/>
            <pc:sldMk cId="4169613870" sldId="606"/>
            <ac:spMk id="4" creationId="{466C6160-0B69-4845-A572-E78C64276F0C}"/>
          </ac:spMkLst>
        </pc:spChg>
      </pc:sldChg>
      <pc:sldChg chg="del">
        <pc:chgData name="THOMAS Guillaume" userId="d73a70d2-f50c-47a2-b53f-82d695afb283" providerId="ADAL" clId="{93A83083-71EC-4FB3-A947-B3DBEBE78D17}" dt="2021-12-07T10:04:29.240" v="845" actId="47"/>
        <pc:sldMkLst>
          <pc:docMk/>
          <pc:sldMk cId="1233009653" sldId="607"/>
        </pc:sldMkLst>
      </pc:sldChg>
      <pc:sldChg chg="add del">
        <pc:chgData name="THOMAS Guillaume" userId="d73a70d2-f50c-47a2-b53f-82d695afb283" providerId="ADAL" clId="{93A83083-71EC-4FB3-A947-B3DBEBE78D17}" dt="2021-12-07T10:09:30.477" v="978" actId="47"/>
        <pc:sldMkLst>
          <pc:docMk/>
          <pc:sldMk cId="1915943607" sldId="608"/>
        </pc:sldMkLst>
      </pc:sldChg>
      <pc:sldChg chg="addSp delSp modSp new del mod">
        <pc:chgData name="THOMAS Guillaume" userId="d73a70d2-f50c-47a2-b53f-82d695afb283" providerId="ADAL" clId="{93A83083-71EC-4FB3-A947-B3DBEBE78D17}" dt="2021-12-07T09:43:22.166" v="586" actId="47"/>
        <pc:sldMkLst>
          <pc:docMk/>
          <pc:sldMk cId="1062228529" sldId="609"/>
        </pc:sldMkLst>
        <pc:spChg chg="del mod">
          <ac:chgData name="THOMAS Guillaume" userId="d73a70d2-f50c-47a2-b53f-82d695afb283" providerId="ADAL" clId="{93A83083-71EC-4FB3-A947-B3DBEBE78D17}" dt="2021-12-07T09:10:23.202" v="470" actId="478"/>
          <ac:spMkLst>
            <pc:docMk/>
            <pc:sldMk cId="1062228529" sldId="609"/>
            <ac:spMk id="2" creationId="{A83C847E-399B-4E3B-9815-F6099A50FD83}"/>
          </ac:spMkLst>
        </pc:spChg>
        <pc:spChg chg="add del mod">
          <ac:chgData name="THOMAS Guillaume" userId="d73a70d2-f50c-47a2-b53f-82d695afb283" providerId="ADAL" clId="{93A83083-71EC-4FB3-A947-B3DBEBE78D17}" dt="2021-12-07T09:10:54.290" v="473" actId="478"/>
          <ac:spMkLst>
            <pc:docMk/>
            <pc:sldMk cId="1062228529" sldId="609"/>
            <ac:spMk id="7" creationId="{A4D1BD4F-90FE-4EE0-A974-BC59898652E4}"/>
          </ac:spMkLst>
        </pc:spChg>
        <pc:picChg chg="add del mod">
          <ac:chgData name="THOMAS Guillaume" userId="d73a70d2-f50c-47a2-b53f-82d695afb283" providerId="ADAL" clId="{93A83083-71EC-4FB3-A947-B3DBEBE78D17}" dt="2021-12-07T09:07:18.047" v="425" actId="478"/>
          <ac:picMkLst>
            <pc:docMk/>
            <pc:sldMk cId="1062228529" sldId="609"/>
            <ac:picMk id="3" creationId="{ECF7E9D6-B3CB-42A0-A585-248A2F3E6909}"/>
          </ac:picMkLst>
        </pc:picChg>
        <pc:picChg chg="add del mod">
          <ac:chgData name="THOMAS Guillaume" userId="d73a70d2-f50c-47a2-b53f-82d695afb283" providerId="ADAL" clId="{93A83083-71EC-4FB3-A947-B3DBEBE78D17}" dt="2021-12-07T09:07:18.613" v="426" actId="478"/>
          <ac:picMkLst>
            <pc:docMk/>
            <pc:sldMk cId="1062228529" sldId="609"/>
            <ac:picMk id="4" creationId="{E2CDC803-2ACF-4FBC-9BE0-647AB71CCBBF}"/>
          </ac:picMkLst>
        </pc:picChg>
        <pc:picChg chg="add mod">
          <ac:chgData name="THOMAS Guillaume" userId="d73a70d2-f50c-47a2-b53f-82d695afb283" providerId="ADAL" clId="{93A83083-71EC-4FB3-A947-B3DBEBE78D17}" dt="2021-12-07T09:10:04.567" v="469" actId="1037"/>
          <ac:picMkLst>
            <pc:docMk/>
            <pc:sldMk cId="1062228529" sldId="609"/>
            <ac:picMk id="5" creationId="{4F2E3A45-6714-4315-A7A8-2601C28C9E73}"/>
          </ac:picMkLst>
        </pc:picChg>
        <pc:picChg chg="add mod">
          <ac:chgData name="THOMAS Guillaume" userId="d73a70d2-f50c-47a2-b53f-82d695afb283" providerId="ADAL" clId="{93A83083-71EC-4FB3-A947-B3DBEBE78D17}" dt="2021-12-07T09:09:55.018" v="452" actId="1038"/>
          <ac:picMkLst>
            <pc:docMk/>
            <pc:sldMk cId="1062228529" sldId="609"/>
            <ac:picMk id="1026" creationId="{99994D04-B8B8-49D4-B5F7-2EA2C8D3466B}"/>
          </ac:picMkLst>
        </pc:picChg>
        <pc:picChg chg="add del">
          <ac:chgData name="THOMAS Guillaume" userId="d73a70d2-f50c-47a2-b53f-82d695afb283" providerId="ADAL" clId="{93A83083-71EC-4FB3-A947-B3DBEBE78D17}" dt="2021-12-07T09:08:30.480" v="431" actId="478"/>
          <ac:picMkLst>
            <pc:docMk/>
            <pc:sldMk cId="1062228529" sldId="609"/>
            <ac:picMk id="1028" creationId="{E5C0A61A-654C-4739-B444-E282FCB4C7A2}"/>
          </ac:picMkLst>
        </pc:picChg>
        <pc:picChg chg="add del">
          <ac:chgData name="THOMAS Guillaume" userId="d73a70d2-f50c-47a2-b53f-82d695afb283" providerId="ADAL" clId="{93A83083-71EC-4FB3-A947-B3DBEBE78D17}" dt="2021-12-07T09:08:38.241" v="433" actId="478"/>
          <ac:picMkLst>
            <pc:docMk/>
            <pc:sldMk cId="1062228529" sldId="609"/>
            <ac:picMk id="1030" creationId="{7E446E16-542D-413B-8FED-E444B699B2D3}"/>
          </ac:picMkLst>
        </pc:picChg>
        <pc:picChg chg="add mod">
          <ac:chgData name="THOMAS Guillaume" userId="d73a70d2-f50c-47a2-b53f-82d695afb283" providerId="ADAL" clId="{93A83083-71EC-4FB3-A947-B3DBEBE78D17}" dt="2021-12-07T09:09:59.387" v="458" actId="1037"/>
          <ac:picMkLst>
            <pc:docMk/>
            <pc:sldMk cId="1062228529" sldId="609"/>
            <ac:picMk id="1032" creationId="{4B2CFC18-8AC7-4D71-88A2-9284DD01303D}"/>
          </ac:picMkLst>
        </pc:picChg>
      </pc:sldChg>
      <pc:sldChg chg="addSp delSp modSp new del mod modAnim">
        <pc:chgData name="THOMAS Guillaume" userId="d73a70d2-f50c-47a2-b53f-82d695afb283" providerId="ADAL" clId="{93A83083-71EC-4FB3-A947-B3DBEBE78D17}" dt="2021-12-07T09:44:04.119" v="598" actId="47"/>
        <pc:sldMkLst>
          <pc:docMk/>
          <pc:sldMk cId="3113840313" sldId="610"/>
        </pc:sldMkLst>
        <pc:spChg chg="del">
          <ac:chgData name="THOMAS Guillaume" userId="d73a70d2-f50c-47a2-b53f-82d695afb283" providerId="ADAL" clId="{93A83083-71EC-4FB3-A947-B3DBEBE78D17}" dt="2021-12-07T09:10:49.906" v="472" actId="478"/>
          <ac:spMkLst>
            <pc:docMk/>
            <pc:sldMk cId="3113840313" sldId="610"/>
            <ac:spMk id="2" creationId="{C9CAC2C6-877D-4383-9548-DD093C536169}"/>
          </ac:spMkLst>
        </pc:spChg>
        <pc:spChg chg="add mod">
          <ac:chgData name="THOMAS Guillaume" userId="d73a70d2-f50c-47a2-b53f-82d695afb283" providerId="ADAL" clId="{93A83083-71EC-4FB3-A947-B3DBEBE78D17}" dt="2021-12-07T09:11:31.888" v="477" actId="207"/>
          <ac:spMkLst>
            <pc:docMk/>
            <pc:sldMk cId="3113840313" sldId="610"/>
            <ac:spMk id="3" creationId="{6EAA46EF-0C57-4309-A78F-B247021F5662}"/>
          </ac:spMkLst>
        </pc:spChg>
        <pc:spChg chg="add mod">
          <ac:chgData name="THOMAS Guillaume" userId="d73a70d2-f50c-47a2-b53f-82d695afb283" providerId="ADAL" clId="{93A83083-71EC-4FB3-A947-B3DBEBE78D17}" dt="2021-12-07T09:11:53.866" v="478" actId="207"/>
          <ac:spMkLst>
            <pc:docMk/>
            <pc:sldMk cId="3113840313" sldId="610"/>
            <ac:spMk id="4" creationId="{D5748DE1-999D-468A-80C4-433FD3E63B06}"/>
          </ac:spMkLst>
        </pc:spChg>
        <pc:picChg chg="add mod">
          <ac:chgData name="THOMAS Guillaume" userId="d73a70d2-f50c-47a2-b53f-82d695afb283" providerId="ADAL" clId="{93A83083-71EC-4FB3-A947-B3DBEBE78D17}" dt="2021-12-07T09:11:14.375" v="476"/>
          <ac:picMkLst>
            <pc:docMk/>
            <pc:sldMk cId="3113840313" sldId="610"/>
            <ac:picMk id="5" creationId="{31386331-5159-47D9-BD50-F8090491CD1D}"/>
          </ac:picMkLst>
        </pc:picChg>
      </pc:sldChg>
      <pc:sldChg chg="addSp delSp modSp new del mod modAnim">
        <pc:chgData name="THOMAS Guillaume" userId="d73a70d2-f50c-47a2-b53f-82d695afb283" providerId="ADAL" clId="{93A83083-71EC-4FB3-A947-B3DBEBE78D17}" dt="2021-12-07T09:44:22.824" v="602" actId="47"/>
        <pc:sldMkLst>
          <pc:docMk/>
          <pc:sldMk cId="3376205118" sldId="611"/>
        </pc:sldMkLst>
        <pc:spChg chg="del">
          <ac:chgData name="THOMAS Guillaume" userId="d73a70d2-f50c-47a2-b53f-82d695afb283" providerId="ADAL" clId="{93A83083-71EC-4FB3-A947-B3DBEBE78D17}" dt="2021-12-07T09:12:28.304" v="480" actId="478"/>
          <ac:spMkLst>
            <pc:docMk/>
            <pc:sldMk cId="3376205118" sldId="611"/>
            <ac:spMk id="2" creationId="{7D29AD30-5E79-4AC8-8D11-76030ABF9728}"/>
          </ac:spMkLst>
        </pc:spChg>
        <pc:spChg chg="add mod">
          <ac:chgData name="THOMAS Guillaume" userId="d73a70d2-f50c-47a2-b53f-82d695afb283" providerId="ADAL" clId="{93A83083-71EC-4FB3-A947-B3DBEBE78D17}" dt="2021-12-07T09:12:57.949" v="483" actId="207"/>
          <ac:spMkLst>
            <pc:docMk/>
            <pc:sldMk cId="3376205118" sldId="611"/>
            <ac:spMk id="3" creationId="{B3F796C7-B99E-4713-8EC1-98733E570089}"/>
          </ac:spMkLst>
        </pc:spChg>
        <pc:spChg chg="add mod">
          <ac:chgData name="THOMAS Guillaume" userId="d73a70d2-f50c-47a2-b53f-82d695afb283" providerId="ADAL" clId="{93A83083-71EC-4FB3-A947-B3DBEBE78D17}" dt="2021-12-07T09:16:34.354" v="486" actId="207"/>
          <ac:spMkLst>
            <pc:docMk/>
            <pc:sldMk cId="3376205118" sldId="611"/>
            <ac:spMk id="4" creationId="{BDF71602-290E-43E6-BF7B-90BEED666338}"/>
          </ac:spMkLst>
        </pc:spChg>
        <pc:spChg chg="add mod">
          <ac:chgData name="THOMAS Guillaume" userId="d73a70d2-f50c-47a2-b53f-82d695afb283" providerId="ADAL" clId="{93A83083-71EC-4FB3-A947-B3DBEBE78D17}" dt="2021-12-07T09:13:04.277" v="484" actId="207"/>
          <ac:spMkLst>
            <pc:docMk/>
            <pc:sldMk cId="3376205118" sldId="611"/>
            <ac:spMk id="6" creationId="{03D5DD17-9C7D-45A1-B5C7-2A2520EB495E}"/>
          </ac:spMkLst>
        </pc:spChg>
        <pc:spChg chg="add mod">
          <ac:chgData name="THOMAS Guillaume" userId="d73a70d2-f50c-47a2-b53f-82d695afb283" providerId="ADAL" clId="{93A83083-71EC-4FB3-A947-B3DBEBE78D17}" dt="2021-12-07T09:17:00.450" v="489" actId="1076"/>
          <ac:spMkLst>
            <pc:docMk/>
            <pc:sldMk cId="3376205118" sldId="611"/>
            <ac:spMk id="8" creationId="{E9859009-5C4F-444F-8E1E-D6ED1F5D332C}"/>
          </ac:spMkLst>
        </pc:spChg>
        <pc:picChg chg="add mod">
          <ac:chgData name="THOMAS Guillaume" userId="d73a70d2-f50c-47a2-b53f-82d695afb283" providerId="ADAL" clId="{93A83083-71EC-4FB3-A947-B3DBEBE78D17}" dt="2021-12-07T09:12:40.430" v="481"/>
          <ac:picMkLst>
            <pc:docMk/>
            <pc:sldMk cId="3376205118" sldId="611"/>
            <ac:picMk id="7" creationId="{BA496BF6-CBCA-4A2D-BAA0-F321F0A31C2E}"/>
          </ac:picMkLst>
        </pc:picChg>
        <pc:cxnChg chg="add mod">
          <ac:chgData name="THOMAS Guillaume" userId="d73a70d2-f50c-47a2-b53f-82d695afb283" providerId="ADAL" clId="{93A83083-71EC-4FB3-A947-B3DBEBE78D17}" dt="2021-12-07T09:16:39.803" v="487" actId="208"/>
          <ac:cxnSpMkLst>
            <pc:docMk/>
            <pc:sldMk cId="3376205118" sldId="611"/>
            <ac:cxnSpMk id="5" creationId="{9F0A19EF-D98E-405D-AA61-6956502F9F5D}"/>
          </ac:cxnSpMkLst>
        </pc:cxnChg>
      </pc:sldChg>
      <pc:sldChg chg="addSp delSp modSp add mod modTransition delAnim modAnim">
        <pc:chgData name="THOMAS Guillaume" userId="d73a70d2-f50c-47a2-b53f-82d695afb283" providerId="ADAL" clId="{93A83083-71EC-4FB3-A947-B3DBEBE78D17}" dt="2021-12-07T10:55:02.282" v="1153" actId="1035"/>
        <pc:sldMkLst>
          <pc:docMk/>
          <pc:sldMk cId="1190577894" sldId="612"/>
        </pc:sldMkLst>
        <pc:spChg chg="mod">
          <ac:chgData name="THOMAS Guillaume" userId="d73a70d2-f50c-47a2-b53f-82d695afb283" providerId="ADAL" clId="{93A83083-71EC-4FB3-A947-B3DBEBE78D17}" dt="2021-12-07T10:55:02.282" v="1153" actId="1035"/>
          <ac:spMkLst>
            <pc:docMk/>
            <pc:sldMk cId="1190577894" sldId="612"/>
            <ac:spMk id="7" creationId="{825EA304-D480-4449-8CB7-19F70D275E00}"/>
          </ac:spMkLst>
        </pc:spChg>
        <pc:spChg chg="mod">
          <ac:chgData name="THOMAS Guillaume" userId="d73a70d2-f50c-47a2-b53f-82d695afb283" providerId="ADAL" clId="{93A83083-71EC-4FB3-A947-B3DBEBE78D17}" dt="2021-12-07T10:25:04.355" v="1073" actId="20577"/>
          <ac:spMkLst>
            <pc:docMk/>
            <pc:sldMk cId="1190577894" sldId="612"/>
            <ac:spMk id="8" creationId="{13896863-A283-45C8-8D3F-6D8EF3ECDBCE}"/>
          </ac:spMkLst>
        </pc:spChg>
        <pc:spChg chg="mod">
          <ac:chgData name="THOMAS Guillaume" userId="d73a70d2-f50c-47a2-b53f-82d695afb283" providerId="ADAL" clId="{93A83083-71EC-4FB3-A947-B3DBEBE78D17}" dt="2021-12-07T09:34:06.654" v="521" actId="1035"/>
          <ac:spMkLst>
            <pc:docMk/>
            <pc:sldMk cId="1190577894" sldId="612"/>
            <ac:spMk id="9" creationId="{652B0360-4FA4-4310-AB90-3EB7AF749A11}"/>
          </ac:spMkLst>
        </pc:spChg>
        <pc:spChg chg="add del mod">
          <ac:chgData name="THOMAS Guillaume" userId="d73a70d2-f50c-47a2-b53f-82d695afb283" providerId="ADAL" clId="{93A83083-71EC-4FB3-A947-B3DBEBE78D17}" dt="2021-12-07T09:41:30.972" v="570" actId="478"/>
          <ac:spMkLst>
            <pc:docMk/>
            <pc:sldMk cId="1190577894" sldId="612"/>
            <ac:spMk id="17" creationId="{48300164-D4B2-4754-AF86-5A1558C8AAF2}"/>
          </ac:spMkLst>
        </pc:spChg>
        <pc:picChg chg="add del mod">
          <ac:chgData name="THOMAS Guillaume" userId="d73a70d2-f50c-47a2-b53f-82d695afb283" providerId="ADAL" clId="{93A83083-71EC-4FB3-A947-B3DBEBE78D17}" dt="2021-12-07T09:40:25.448" v="523" actId="478"/>
          <ac:picMkLst>
            <pc:docMk/>
            <pc:sldMk cId="1190577894" sldId="612"/>
            <ac:picMk id="11" creationId="{66D31A6C-258B-4265-BDC7-79724F06C7EA}"/>
          </ac:picMkLst>
        </pc:picChg>
        <pc:picChg chg="add del mod">
          <ac:chgData name="THOMAS Guillaume" userId="d73a70d2-f50c-47a2-b53f-82d695afb283" providerId="ADAL" clId="{93A83083-71EC-4FB3-A947-B3DBEBE78D17}" dt="2021-12-07T09:41:29.567" v="569" actId="478"/>
          <ac:picMkLst>
            <pc:docMk/>
            <pc:sldMk cId="1190577894" sldId="612"/>
            <ac:picMk id="12" creationId="{C0A1D442-EE3A-48F8-A5AF-29E5BC067F3A}"/>
          </ac:picMkLst>
        </pc:picChg>
        <pc:picChg chg="add del mod">
          <ac:chgData name="THOMAS Guillaume" userId="d73a70d2-f50c-47a2-b53f-82d695afb283" providerId="ADAL" clId="{93A83083-71EC-4FB3-A947-B3DBEBE78D17}" dt="2021-12-07T09:40:52.267" v="527" actId="478"/>
          <ac:picMkLst>
            <pc:docMk/>
            <pc:sldMk cId="1190577894" sldId="612"/>
            <ac:picMk id="13" creationId="{C0A1D442-EE3A-48F8-A5AF-29E5BC067F3A}"/>
          </ac:picMkLst>
        </pc:picChg>
        <pc:picChg chg="del">
          <ac:chgData name="THOMAS Guillaume" userId="d73a70d2-f50c-47a2-b53f-82d695afb283" providerId="ADAL" clId="{93A83083-71EC-4FB3-A947-B3DBEBE78D17}" dt="2021-12-07T09:33:41.090" v="494" actId="478"/>
          <ac:picMkLst>
            <pc:docMk/>
            <pc:sldMk cId="1190577894" sldId="612"/>
            <ac:picMk id="16" creationId="{F246EBC1-873E-42B7-B7B9-2DAEBDEC563D}"/>
          </ac:picMkLst>
        </pc:picChg>
        <pc:picChg chg="add del mod">
          <ac:chgData name="THOMAS Guillaume" userId="d73a70d2-f50c-47a2-b53f-82d695afb283" providerId="ADAL" clId="{93A83083-71EC-4FB3-A947-B3DBEBE78D17}" dt="2021-12-07T09:41:47.528" v="573" actId="478"/>
          <ac:picMkLst>
            <pc:docMk/>
            <pc:sldMk cId="1190577894" sldId="612"/>
            <ac:picMk id="18" creationId="{C0A1D442-EE3A-48F8-A5AF-29E5BC067F3A}"/>
          </ac:picMkLst>
        </pc:picChg>
        <pc:picChg chg="add del mod">
          <ac:chgData name="THOMAS Guillaume" userId="d73a70d2-f50c-47a2-b53f-82d695afb283" providerId="ADAL" clId="{93A83083-71EC-4FB3-A947-B3DBEBE78D17}" dt="2021-12-07T09:42:40.623" v="579" actId="478"/>
          <ac:picMkLst>
            <pc:docMk/>
            <pc:sldMk cId="1190577894" sldId="612"/>
            <ac:picMk id="2050" creationId="{6EC12945-33CC-4DBE-B415-5055045C3CF6}"/>
          </ac:picMkLst>
        </pc:picChg>
      </pc:sldChg>
      <pc:sldChg chg="addSp delSp modSp new mod ord modTransition modNotesTx">
        <pc:chgData name="THOMAS Guillaume" userId="d73a70d2-f50c-47a2-b53f-82d695afb283" providerId="ADAL" clId="{93A83083-71EC-4FB3-A947-B3DBEBE78D17}" dt="2021-12-07T10:51:55.361" v="1146"/>
        <pc:sldMkLst>
          <pc:docMk/>
          <pc:sldMk cId="1284222698" sldId="613"/>
        </pc:sldMkLst>
        <pc:spChg chg="del">
          <ac:chgData name="THOMAS Guillaume" userId="d73a70d2-f50c-47a2-b53f-82d695afb283" providerId="ADAL" clId="{93A83083-71EC-4FB3-A947-B3DBEBE78D17}" dt="2021-12-07T09:43:15.001" v="584" actId="478"/>
          <ac:spMkLst>
            <pc:docMk/>
            <pc:sldMk cId="1284222698" sldId="613"/>
            <ac:spMk id="2" creationId="{C788CA96-90B7-473B-9068-FC0390972DF9}"/>
          </ac:spMkLst>
        </pc:spChg>
        <pc:spChg chg="del">
          <ac:chgData name="THOMAS Guillaume" userId="d73a70d2-f50c-47a2-b53f-82d695afb283" providerId="ADAL" clId="{93A83083-71EC-4FB3-A947-B3DBEBE78D17}" dt="2021-12-07T09:43:17.731" v="585" actId="478"/>
          <ac:spMkLst>
            <pc:docMk/>
            <pc:sldMk cId="1284222698" sldId="613"/>
            <ac:spMk id="3" creationId="{52725762-7EB6-46E5-939D-D74B2FE0C96D}"/>
          </ac:spMkLst>
        </pc:spChg>
        <pc:picChg chg="add mod">
          <ac:chgData name="THOMAS Guillaume" userId="d73a70d2-f50c-47a2-b53f-82d695afb283" providerId="ADAL" clId="{93A83083-71EC-4FB3-A947-B3DBEBE78D17}" dt="2021-12-07T09:43:11.871" v="583"/>
          <ac:picMkLst>
            <pc:docMk/>
            <pc:sldMk cId="1284222698" sldId="613"/>
            <ac:picMk id="4" creationId="{EF6B42AA-6DE4-485E-B95D-1DAB3AF057C6}"/>
          </ac:picMkLst>
        </pc:picChg>
        <pc:picChg chg="add mod">
          <ac:chgData name="THOMAS Guillaume" userId="d73a70d2-f50c-47a2-b53f-82d695afb283" providerId="ADAL" clId="{93A83083-71EC-4FB3-A947-B3DBEBE78D17}" dt="2021-12-07T09:43:11.871" v="583"/>
          <ac:picMkLst>
            <pc:docMk/>
            <pc:sldMk cId="1284222698" sldId="613"/>
            <ac:picMk id="5" creationId="{C4D80B0D-A5FD-4C2D-95D0-DC09066A6A92}"/>
          </ac:picMkLst>
        </pc:picChg>
        <pc:picChg chg="add mod">
          <ac:chgData name="THOMAS Guillaume" userId="d73a70d2-f50c-47a2-b53f-82d695afb283" providerId="ADAL" clId="{93A83083-71EC-4FB3-A947-B3DBEBE78D17}" dt="2021-12-07T09:43:11.871" v="583"/>
          <ac:picMkLst>
            <pc:docMk/>
            <pc:sldMk cId="1284222698" sldId="613"/>
            <ac:picMk id="6" creationId="{64340BA2-D2B2-4B83-BEA0-E8CDEC881416}"/>
          </ac:picMkLst>
        </pc:picChg>
      </pc:sldChg>
      <pc:sldChg chg="addSp delSp modSp new mod ord modTransition modAnim modNotesTx">
        <pc:chgData name="THOMAS Guillaume" userId="d73a70d2-f50c-47a2-b53f-82d695afb283" providerId="ADAL" clId="{93A83083-71EC-4FB3-A947-B3DBEBE78D17}" dt="2021-12-07T10:51:55.361" v="1146"/>
        <pc:sldMkLst>
          <pc:docMk/>
          <pc:sldMk cId="3971153844" sldId="614"/>
        </pc:sldMkLst>
        <pc:spChg chg="del">
          <ac:chgData name="THOMAS Guillaume" userId="d73a70d2-f50c-47a2-b53f-82d695afb283" providerId="ADAL" clId="{93A83083-71EC-4FB3-A947-B3DBEBE78D17}" dt="2021-12-07T09:43:58.819" v="596" actId="478"/>
          <ac:spMkLst>
            <pc:docMk/>
            <pc:sldMk cId="3971153844" sldId="614"/>
            <ac:spMk id="2" creationId="{6758735C-50CA-4D41-AD07-33E52577C679}"/>
          </ac:spMkLst>
        </pc:spChg>
        <pc:spChg chg="del">
          <ac:chgData name="THOMAS Guillaume" userId="d73a70d2-f50c-47a2-b53f-82d695afb283" providerId="ADAL" clId="{93A83083-71EC-4FB3-A947-B3DBEBE78D17}" dt="2021-12-07T09:43:59.895" v="597" actId="478"/>
          <ac:spMkLst>
            <pc:docMk/>
            <pc:sldMk cId="3971153844" sldId="614"/>
            <ac:spMk id="3" creationId="{D0FF6A08-86AD-444E-B37B-24CE23C88BE4}"/>
          </ac:spMkLst>
        </pc:spChg>
        <pc:spChg chg="add mod">
          <ac:chgData name="THOMAS Guillaume" userId="d73a70d2-f50c-47a2-b53f-82d695afb283" providerId="ADAL" clId="{93A83083-71EC-4FB3-A947-B3DBEBE78D17}" dt="2021-12-07T09:43:55.739" v="595"/>
          <ac:spMkLst>
            <pc:docMk/>
            <pc:sldMk cId="3971153844" sldId="614"/>
            <ac:spMk id="4" creationId="{1554B47F-201A-4B7B-9093-F338165D79CF}"/>
          </ac:spMkLst>
        </pc:spChg>
        <pc:spChg chg="add mod">
          <ac:chgData name="THOMAS Guillaume" userId="d73a70d2-f50c-47a2-b53f-82d695afb283" providerId="ADAL" clId="{93A83083-71EC-4FB3-A947-B3DBEBE78D17}" dt="2021-12-07T09:43:55.739" v="595"/>
          <ac:spMkLst>
            <pc:docMk/>
            <pc:sldMk cId="3971153844" sldId="614"/>
            <ac:spMk id="5" creationId="{2444CF78-CA3A-4203-A86C-B332354DF63A}"/>
          </ac:spMkLst>
        </pc:spChg>
        <pc:picChg chg="add mod">
          <ac:chgData name="THOMAS Guillaume" userId="d73a70d2-f50c-47a2-b53f-82d695afb283" providerId="ADAL" clId="{93A83083-71EC-4FB3-A947-B3DBEBE78D17}" dt="2021-12-07T09:43:55.739" v="595"/>
          <ac:picMkLst>
            <pc:docMk/>
            <pc:sldMk cId="3971153844" sldId="614"/>
            <ac:picMk id="6" creationId="{E1DBBAA4-62C6-4292-B16D-793FA43ACE5A}"/>
          </ac:picMkLst>
        </pc:picChg>
      </pc:sldChg>
      <pc:sldChg chg="addSp delSp modSp add mod ord modTransition modAnim modNotesTx">
        <pc:chgData name="THOMAS Guillaume" userId="d73a70d2-f50c-47a2-b53f-82d695afb283" providerId="ADAL" clId="{93A83083-71EC-4FB3-A947-B3DBEBE78D17}" dt="2021-12-07T10:51:55.361" v="1146"/>
        <pc:sldMkLst>
          <pc:docMk/>
          <pc:sldMk cId="49469079" sldId="615"/>
        </pc:sldMkLst>
        <pc:spChg chg="del">
          <ac:chgData name="THOMAS Guillaume" userId="d73a70d2-f50c-47a2-b53f-82d695afb283" providerId="ADAL" clId="{93A83083-71EC-4FB3-A947-B3DBEBE78D17}" dt="2021-12-07T09:44:09.171" v="599" actId="478"/>
          <ac:spMkLst>
            <pc:docMk/>
            <pc:sldMk cId="49469079" sldId="615"/>
            <ac:spMk id="2" creationId="{6758735C-50CA-4D41-AD07-33E52577C679}"/>
          </ac:spMkLst>
        </pc:spChg>
        <pc:spChg chg="del">
          <ac:chgData name="THOMAS Guillaume" userId="d73a70d2-f50c-47a2-b53f-82d695afb283" providerId="ADAL" clId="{93A83083-71EC-4FB3-A947-B3DBEBE78D17}" dt="2021-12-07T09:44:10.429" v="600" actId="478"/>
          <ac:spMkLst>
            <pc:docMk/>
            <pc:sldMk cId="49469079" sldId="615"/>
            <ac:spMk id="3" creationId="{D0FF6A08-86AD-444E-B37B-24CE23C88BE4}"/>
          </ac:spMkLst>
        </pc:spChg>
        <pc:spChg chg="add mod">
          <ac:chgData name="THOMAS Guillaume" userId="d73a70d2-f50c-47a2-b53f-82d695afb283" providerId="ADAL" clId="{93A83083-71EC-4FB3-A947-B3DBEBE78D17}" dt="2021-12-07T09:44:19.412" v="601"/>
          <ac:spMkLst>
            <pc:docMk/>
            <pc:sldMk cId="49469079" sldId="615"/>
            <ac:spMk id="4" creationId="{8EC3B1DD-B350-4935-81FD-9A718DDF073F}"/>
          </ac:spMkLst>
        </pc:spChg>
        <pc:spChg chg="add mod">
          <ac:chgData name="THOMAS Guillaume" userId="d73a70d2-f50c-47a2-b53f-82d695afb283" providerId="ADAL" clId="{93A83083-71EC-4FB3-A947-B3DBEBE78D17}" dt="2021-12-07T09:44:19.412" v="601"/>
          <ac:spMkLst>
            <pc:docMk/>
            <pc:sldMk cId="49469079" sldId="615"/>
            <ac:spMk id="5" creationId="{5CEBEEA0-A9DA-4763-82A1-FFD60D2FA46A}"/>
          </ac:spMkLst>
        </pc:spChg>
        <pc:spChg chg="add mod">
          <ac:chgData name="THOMAS Guillaume" userId="d73a70d2-f50c-47a2-b53f-82d695afb283" providerId="ADAL" clId="{93A83083-71EC-4FB3-A947-B3DBEBE78D17}" dt="2021-12-07T09:44:19.412" v="601"/>
          <ac:spMkLst>
            <pc:docMk/>
            <pc:sldMk cId="49469079" sldId="615"/>
            <ac:spMk id="7" creationId="{A4D8FA0B-3ED6-4242-A721-4183944FBF39}"/>
          </ac:spMkLst>
        </pc:spChg>
        <pc:spChg chg="add mod">
          <ac:chgData name="THOMAS Guillaume" userId="d73a70d2-f50c-47a2-b53f-82d695afb283" providerId="ADAL" clId="{93A83083-71EC-4FB3-A947-B3DBEBE78D17}" dt="2021-12-07T09:44:19.412" v="601"/>
          <ac:spMkLst>
            <pc:docMk/>
            <pc:sldMk cId="49469079" sldId="615"/>
            <ac:spMk id="9" creationId="{CFBF617E-0DF9-4033-9394-2825F7206FCF}"/>
          </ac:spMkLst>
        </pc:spChg>
        <pc:picChg chg="add mod">
          <ac:chgData name="THOMAS Guillaume" userId="d73a70d2-f50c-47a2-b53f-82d695afb283" providerId="ADAL" clId="{93A83083-71EC-4FB3-A947-B3DBEBE78D17}" dt="2021-12-07T09:44:19.412" v="601"/>
          <ac:picMkLst>
            <pc:docMk/>
            <pc:sldMk cId="49469079" sldId="615"/>
            <ac:picMk id="8" creationId="{BB32F23E-5199-4455-B8A7-5AB936DA9354}"/>
          </ac:picMkLst>
        </pc:picChg>
        <pc:cxnChg chg="add mod">
          <ac:chgData name="THOMAS Guillaume" userId="d73a70d2-f50c-47a2-b53f-82d695afb283" providerId="ADAL" clId="{93A83083-71EC-4FB3-A947-B3DBEBE78D17}" dt="2021-12-07T09:44:19.412" v="601"/>
          <ac:cxnSpMkLst>
            <pc:docMk/>
            <pc:sldMk cId="49469079" sldId="615"/>
            <ac:cxnSpMk id="6" creationId="{AD27B402-C5F7-4F58-A621-5CE233AC7F36}"/>
          </ac:cxnSpMkLst>
        </pc:cxnChg>
      </pc:sldChg>
      <pc:sldChg chg="addSp delSp modSp add mod modTransition delAnim modAnim">
        <pc:chgData name="THOMAS Guillaume" userId="d73a70d2-f50c-47a2-b53f-82d695afb283" providerId="ADAL" clId="{93A83083-71EC-4FB3-A947-B3DBEBE78D17}" dt="2021-12-07T10:55:56.876" v="1157"/>
        <pc:sldMkLst>
          <pc:docMk/>
          <pc:sldMk cId="3284368115" sldId="616"/>
        </pc:sldMkLst>
        <pc:spChg chg="del">
          <ac:chgData name="THOMAS Guillaume" userId="d73a70d2-f50c-47a2-b53f-82d695afb283" providerId="ADAL" clId="{93A83083-71EC-4FB3-A947-B3DBEBE78D17}" dt="2021-12-07T09:45:37.603" v="603" actId="478"/>
          <ac:spMkLst>
            <pc:docMk/>
            <pc:sldMk cId="3284368115" sldId="616"/>
            <ac:spMk id="2" creationId="{6758735C-50CA-4D41-AD07-33E52577C679}"/>
          </ac:spMkLst>
        </pc:spChg>
        <pc:spChg chg="del">
          <ac:chgData name="THOMAS Guillaume" userId="d73a70d2-f50c-47a2-b53f-82d695afb283" providerId="ADAL" clId="{93A83083-71EC-4FB3-A947-B3DBEBE78D17}" dt="2021-12-07T09:45:38.666" v="604" actId="478"/>
          <ac:spMkLst>
            <pc:docMk/>
            <pc:sldMk cId="3284368115" sldId="616"/>
            <ac:spMk id="3" creationId="{D0FF6A08-86AD-444E-B37B-24CE23C88BE4}"/>
          </ac:spMkLst>
        </pc:spChg>
        <pc:spChg chg="add mod">
          <ac:chgData name="THOMAS Guillaume" userId="d73a70d2-f50c-47a2-b53f-82d695afb283" providerId="ADAL" clId="{93A83083-71EC-4FB3-A947-B3DBEBE78D17}" dt="2021-12-07T09:55:39.841" v="754" actId="1076"/>
          <ac:spMkLst>
            <pc:docMk/>
            <pc:sldMk cId="3284368115" sldId="616"/>
            <ac:spMk id="4" creationId="{992C067C-C3AB-477E-AD0D-AFB6EF944026}"/>
          </ac:spMkLst>
        </pc:spChg>
        <pc:spChg chg="add del mod">
          <ac:chgData name="THOMAS Guillaume" userId="d73a70d2-f50c-47a2-b53f-82d695afb283" providerId="ADAL" clId="{93A83083-71EC-4FB3-A947-B3DBEBE78D17}" dt="2021-12-07T09:52:09.974" v="702" actId="478"/>
          <ac:spMkLst>
            <pc:docMk/>
            <pc:sldMk cId="3284368115" sldId="616"/>
            <ac:spMk id="9" creationId="{7B28A992-AB6D-40F3-8A40-51C1FF75F3AA}"/>
          </ac:spMkLst>
        </pc:spChg>
        <pc:spChg chg="add mod">
          <ac:chgData name="THOMAS Guillaume" userId="d73a70d2-f50c-47a2-b53f-82d695afb283" providerId="ADAL" clId="{93A83083-71EC-4FB3-A947-B3DBEBE78D17}" dt="2021-12-07T09:55:25.352" v="752" actId="1076"/>
          <ac:spMkLst>
            <pc:docMk/>
            <pc:sldMk cId="3284368115" sldId="616"/>
            <ac:spMk id="11" creationId="{76ABCEF3-A3EC-4CF2-B8AA-7A43E18F5362}"/>
          </ac:spMkLst>
        </pc:spChg>
        <pc:spChg chg="add mod">
          <ac:chgData name="THOMAS Guillaume" userId="d73a70d2-f50c-47a2-b53f-82d695afb283" providerId="ADAL" clId="{93A83083-71EC-4FB3-A947-B3DBEBE78D17}" dt="2021-12-07T10:00:20.936" v="810" actId="1076"/>
          <ac:spMkLst>
            <pc:docMk/>
            <pc:sldMk cId="3284368115" sldId="616"/>
            <ac:spMk id="12" creationId="{15082890-54DA-48B0-9643-4BD0313DC1A7}"/>
          </ac:spMkLst>
        </pc:spChg>
        <pc:picChg chg="add mod">
          <ac:chgData name="THOMAS Guillaume" userId="d73a70d2-f50c-47a2-b53f-82d695afb283" providerId="ADAL" clId="{93A83083-71EC-4FB3-A947-B3DBEBE78D17}" dt="2021-12-07T09:55:36.393" v="753" actId="1076"/>
          <ac:picMkLst>
            <pc:docMk/>
            <pc:sldMk cId="3284368115" sldId="616"/>
            <ac:picMk id="7" creationId="{5B829ADE-8E72-4C23-A464-412E41BB2B86}"/>
          </ac:picMkLst>
        </pc:picChg>
        <pc:picChg chg="add mod">
          <ac:chgData name="THOMAS Guillaume" userId="d73a70d2-f50c-47a2-b53f-82d695afb283" providerId="ADAL" clId="{93A83083-71EC-4FB3-A947-B3DBEBE78D17}" dt="2021-12-07T09:54:52.758" v="747" actId="1076"/>
          <ac:picMkLst>
            <pc:docMk/>
            <pc:sldMk cId="3284368115" sldId="616"/>
            <ac:picMk id="10" creationId="{618E95D5-29E4-4585-9D27-63C219B22CCE}"/>
          </ac:picMkLst>
        </pc:picChg>
        <pc:picChg chg="add del">
          <ac:chgData name="THOMAS Guillaume" userId="d73a70d2-f50c-47a2-b53f-82d695afb283" providerId="ADAL" clId="{93A83083-71EC-4FB3-A947-B3DBEBE78D17}" dt="2021-12-07T09:47:33.440" v="606" actId="478"/>
          <ac:picMkLst>
            <pc:docMk/>
            <pc:sldMk cId="3284368115" sldId="616"/>
            <ac:picMk id="3074" creationId="{048767D2-E74D-4072-A256-A2E413E00418}"/>
          </ac:picMkLst>
        </pc:picChg>
        <pc:picChg chg="add del">
          <ac:chgData name="THOMAS Guillaume" userId="d73a70d2-f50c-47a2-b53f-82d695afb283" providerId="ADAL" clId="{93A83083-71EC-4FB3-A947-B3DBEBE78D17}" dt="2021-12-07T09:47:44.170" v="608" actId="478"/>
          <ac:picMkLst>
            <pc:docMk/>
            <pc:sldMk cId="3284368115" sldId="616"/>
            <ac:picMk id="3076" creationId="{159F39A7-97E0-4AC5-86D0-B41A9E887094}"/>
          </ac:picMkLst>
        </pc:picChg>
        <pc:picChg chg="add del">
          <ac:chgData name="THOMAS Guillaume" userId="d73a70d2-f50c-47a2-b53f-82d695afb283" providerId="ADAL" clId="{93A83083-71EC-4FB3-A947-B3DBEBE78D17}" dt="2021-12-07T09:48:30.096" v="610" actId="478"/>
          <ac:picMkLst>
            <pc:docMk/>
            <pc:sldMk cId="3284368115" sldId="616"/>
            <ac:picMk id="3078" creationId="{E34FEA2D-B5BE-4302-9882-0EB6B8EC5A43}"/>
          </ac:picMkLst>
        </pc:picChg>
      </pc:sldChg>
      <pc:sldChg chg="addSp delSp modSp add mod modTransition modAnim">
        <pc:chgData name="THOMAS Guillaume" userId="d73a70d2-f50c-47a2-b53f-82d695afb283" providerId="ADAL" clId="{93A83083-71EC-4FB3-A947-B3DBEBE78D17}" dt="2021-12-07T10:51:55.361" v="1146"/>
        <pc:sldMkLst>
          <pc:docMk/>
          <pc:sldMk cId="1671913378" sldId="617"/>
        </pc:sldMkLst>
        <pc:spChg chg="del">
          <ac:chgData name="THOMAS Guillaume" userId="d73a70d2-f50c-47a2-b53f-82d695afb283" providerId="ADAL" clId="{93A83083-71EC-4FB3-A947-B3DBEBE78D17}" dt="2021-12-07T09:56:52.431" v="755" actId="478"/>
          <ac:spMkLst>
            <pc:docMk/>
            <pc:sldMk cId="1671913378" sldId="617"/>
            <ac:spMk id="2" creationId="{6758735C-50CA-4D41-AD07-33E52577C679}"/>
          </ac:spMkLst>
        </pc:spChg>
        <pc:spChg chg="del">
          <ac:chgData name="THOMAS Guillaume" userId="d73a70d2-f50c-47a2-b53f-82d695afb283" providerId="ADAL" clId="{93A83083-71EC-4FB3-A947-B3DBEBE78D17}" dt="2021-12-07T09:56:53.959" v="756" actId="478"/>
          <ac:spMkLst>
            <pc:docMk/>
            <pc:sldMk cId="1671913378" sldId="617"/>
            <ac:spMk id="3" creationId="{D0FF6A08-86AD-444E-B37B-24CE23C88BE4}"/>
          </ac:spMkLst>
        </pc:spChg>
        <pc:spChg chg="add mod">
          <ac:chgData name="THOMAS Guillaume" userId="d73a70d2-f50c-47a2-b53f-82d695afb283" providerId="ADAL" clId="{93A83083-71EC-4FB3-A947-B3DBEBE78D17}" dt="2021-12-07T09:58:01.856" v="765" actId="1076"/>
          <ac:spMkLst>
            <pc:docMk/>
            <pc:sldMk cId="1671913378" sldId="617"/>
            <ac:spMk id="5" creationId="{B82E6852-6EFE-4466-9C07-8B6E41A19A7C}"/>
          </ac:spMkLst>
        </pc:spChg>
        <pc:spChg chg="add mod">
          <ac:chgData name="THOMAS Guillaume" userId="d73a70d2-f50c-47a2-b53f-82d695afb283" providerId="ADAL" clId="{93A83083-71EC-4FB3-A947-B3DBEBE78D17}" dt="2021-12-07T09:59:17.468" v="776" actId="1076"/>
          <ac:spMkLst>
            <pc:docMk/>
            <pc:sldMk cId="1671913378" sldId="617"/>
            <ac:spMk id="6" creationId="{B13DF87A-B818-4F73-868E-77F73491AD60}"/>
          </ac:spMkLst>
        </pc:spChg>
        <pc:spChg chg="add mod">
          <ac:chgData name="THOMAS Guillaume" userId="d73a70d2-f50c-47a2-b53f-82d695afb283" providerId="ADAL" clId="{93A83083-71EC-4FB3-A947-B3DBEBE78D17}" dt="2021-12-07T10:00:27.648" v="811"/>
          <ac:spMkLst>
            <pc:docMk/>
            <pc:sldMk cId="1671913378" sldId="617"/>
            <ac:spMk id="7" creationId="{C9451FBD-1D2E-471A-BC07-4DBCB72BB6A0}"/>
          </ac:spMkLst>
        </pc:spChg>
        <pc:picChg chg="add mod">
          <ac:chgData name="THOMAS Guillaume" userId="d73a70d2-f50c-47a2-b53f-82d695afb283" providerId="ADAL" clId="{93A83083-71EC-4FB3-A947-B3DBEBE78D17}" dt="2021-12-07T09:57:57.175" v="764" actId="1076"/>
          <ac:picMkLst>
            <pc:docMk/>
            <pc:sldMk cId="1671913378" sldId="617"/>
            <ac:picMk id="4" creationId="{CDCCD4F4-420E-4C1D-92CF-86C25CCAD60D}"/>
          </ac:picMkLst>
        </pc:picChg>
      </pc:sldChg>
      <pc:sldChg chg="addSp delSp modSp new mod modTransition setBg">
        <pc:chgData name="THOMAS Guillaume" userId="d73a70d2-f50c-47a2-b53f-82d695afb283" providerId="ADAL" clId="{93A83083-71EC-4FB3-A947-B3DBEBE78D17}" dt="2021-12-07T10:51:55.361" v="1146"/>
        <pc:sldMkLst>
          <pc:docMk/>
          <pc:sldMk cId="1292746387" sldId="618"/>
        </pc:sldMkLst>
        <pc:spChg chg="del">
          <ac:chgData name="THOMAS Guillaume" userId="d73a70d2-f50c-47a2-b53f-82d695afb283" providerId="ADAL" clId="{93A83083-71EC-4FB3-A947-B3DBEBE78D17}" dt="2021-12-07T10:01:02.538" v="814" actId="478"/>
          <ac:spMkLst>
            <pc:docMk/>
            <pc:sldMk cId="1292746387" sldId="618"/>
            <ac:spMk id="2" creationId="{7986E1E0-4003-47CC-96A7-8670C45057E0}"/>
          </ac:spMkLst>
        </pc:spChg>
        <pc:spChg chg="del">
          <ac:chgData name="THOMAS Guillaume" userId="d73a70d2-f50c-47a2-b53f-82d695afb283" providerId="ADAL" clId="{93A83083-71EC-4FB3-A947-B3DBEBE78D17}" dt="2021-12-07T10:01:00.828" v="813" actId="478"/>
          <ac:spMkLst>
            <pc:docMk/>
            <pc:sldMk cId="1292746387" sldId="618"/>
            <ac:spMk id="3" creationId="{5CFCF785-F2D4-4A03-A230-7B73AD225018}"/>
          </ac:spMkLst>
        </pc:spChg>
        <pc:spChg chg="add mod">
          <ac:chgData name="THOMAS Guillaume" userId="d73a70d2-f50c-47a2-b53f-82d695afb283" providerId="ADAL" clId="{93A83083-71EC-4FB3-A947-B3DBEBE78D17}" dt="2021-12-07T10:01:33.742" v="818"/>
          <ac:spMkLst>
            <pc:docMk/>
            <pc:sldMk cId="1292746387" sldId="618"/>
            <ac:spMk id="6" creationId="{7582236E-9030-4081-9176-21DCA2652B1D}"/>
          </ac:spMkLst>
        </pc:spChg>
        <pc:spChg chg="add del">
          <ac:chgData name="THOMAS Guillaume" userId="d73a70d2-f50c-47a2-b53f-82d695afb283" providerId="ADAL" clId="{93A83083-71EC-4FB3-A947-B3DBEBE78D17}" dt="2021-12-07T10:01:24.653" v="817" actId="26606"/>
          <ac:spMkLst>
            <pc:docMk/>
            <pc:sldMk cId="1292746387" sldId="618"/>
            <ac:spMk id="71" creationId="{B670DBD5-770C-4383-9F54-5B86E86BD5BB}"/>
          </ac:spMkLst>
        </pc:spChg>
        <pc:picChg chg="add mod">
          <ac:chgData name="THOMAS Guillaume" userId="d73a70d2-f50c-47a2-b53f-82d695afb283" providerId="ADAL" clId="{93A83083-71EC-4FB3-A947-B3DBEBE78D17}" dt="2021-12-07T10:01:24.653" v="817" actId="26606"/>
          <ac:picMkLst>
            <pc:docMk/>
            <pc:sldMk cId="1292746387" sldId="618"/>
            <ac:picMk id="5122" creationId="{F5FBD236-13F6-47DA-86C6-7EF38B562D8A}"/>
          </ac:picMkLst>
        </pc:picChg>
      </pc:sldChg>
      <pc:sldChg chg="addSp delSp modSp new mod modTransition modNotesTx">
        <pc:chgData name="THOMAS Guillaume" userId="d73a70d2-f50c-47a2-b53f-82d695afb283" providerId="ADAL" clId="{93A83083-71EC-4FB3-A947-B3DBEBE78D17}" dt="2021-12-07T10:51:55.361" v="1146"/>
        <pc:sldMkLst>
          <pc:docMk/>
          <pc:sldMk cId="1765477646" sldId="619"/>
        </pc:sldMkLst>
        <pc:spChg chg="del">
          <ac:chgData name="THOMAS Guillaume" userId="d73a70d2-f50c-47a2-b53f-82d695afb283" providerId="ADAL" clId="{93A83083-71EC-4FB3-A947-B3DBEBE78D17}" dt="2021-12-07T10:01:50.356" v="820" actId="478"/>
          <ac:spMkLst>
            <pc:docMk/>
            <pc:sldMk cId="1765477646" sldId="619"/>
            <ac:spMk id="2" creationId="{F99C1C38-C921-4E5A-8607-652239ABE469}"/>
          </ac:spMkLst>
        </pc:spChg>
        <pc:spChg chg="del">
          <ac:chgData name="THOMAS Guillaume" userId="d73a70d2-f50c-47a2-b53f-82d695afb283" providerId="ADAL" clId="{93A83083-71EC-4FB3-A947-B3DBEBE78D17}" dt="2021-12-07T10:01:52.350" v="821" actId="478"/>
          <ac:spMkLst>
            <pc:docMk/>
            <pc:sldMk cId="1765477646" sldId="619"/>
            <ac:spMk id="3" creationId="{81B24984-1623-4EAB-BC14-1B2DDC2BEFB1}"/>
          </ac:spMkLst>
        </pc:spChg>
        <pc:spChg chg="add mod">
          <ac:chgData name="THOMAS Guillaume" userId="d73a70d2-f50c-47a2-b53f-82d695afb283" providerId="ADAL" clId="{93A83083-71EC-4FB3-A947-B3DBEBE78D17}" dt="2021-12-07T10:02:23.378" v="836" actId="20577"/>
          <ac:spMkLst>
            <pc:docMk/>
            <pc:sldMk cId="1765477646" sldId="619"/>
            <ac:spMk id="4" creationId="{07F690BE-9894-4D5E-9287-E0A77C66E335}"/>
          </ac:spMkLst>
        </pc:spChg>
      </pc:sldChg>
      <pc:sldChg chg="modSp add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78205868" sldId="620"/>
        </pc:sldMkLst>
        <pc:spChg chg="mod">
          <ac:chgData name="THOMAS Guillaume" userId="d73a70d2-f50c-47a2-b53f-82d695afb283" providerId="ADAL" clId="{93A83083-71EC-4FB3-A947-B3DBEBE78D17}" dt="2021-12-07T10:12:11.523" v="990" actId="1036"/>
          <ac:spMkLst>
            <pc:docMk/>
            <pc:sldMk cId="78205868" sldId="620"/>
            <ac:spMk id="7" creationId="{825EA304-D480-4449-8CB7-19F70D275E00}"/>
          </ac:spMkLst>
        </pc:spChg>
        <pc:spChg chg="mod">
          <ac:chgData name="THOMAS Guillaume" userId="d73a70d2-f50c-47a2-b53f-82d695afb283" providerId="ADAL" clId="{93A83083-71EC-4FB3-A947-B3DBEBE78D17}" dt="2021-12-07T10:24:51.364" v="1069" actId="20577"/>
          <ac:spMkLst>
            <pc:docMk/>
            <pc:sldMk cId="78205868" sldId="620"/>
            <ac:spMk id="8" creationId="{13896863-A283-45C8-8D3F-6D8EF3ECDBCE}"/>
          </ac:spMkLst>
        </pc:spChg>
        <pc:spChg chg="mod">
          <ac:chgData name="THOMAS Guillaume" userId="d73a70d2-f50c-47a2-b53f-82d695afb283" providerId="ADAL" clId="{93A83083-71EC-4FB3-A947-B3DBEBE78D17}" dt="2021-12-07T10:12:07.235" v="988" actId="1036"/>
          <ac:spMkLst>
            <pc:docMk/>
            <pc:sldMk cId="78205868" sldId="620"/>
            <ac:spMk id="14" creationId="{B72B9F9D-B995-4DB2-960C-B2479F300F53}"/>
          </ac:spMkLst>
        </pc:spChg>
      </pc:sldChg>
      <pc:sldChg chg="modSp add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2439592690" sldId="621"/>
        </pc:sldMkLst>
        <pc:spChg chg="mod">
          <ac:chgData name="THOMAS Guillaume" userId="d73a70d2-f50c-47a2-b53f-82d695afb283" providerId="ADAL" clId="{93A83083-71EC-4FB3-A947-B3DBEBE78D17}" dt="2021-12-07T10:12:59.705" v="997" actId="1036"/>
          <ac:spMkLst>
            <pc:docMk/>
            <pc:sldMk cId="2439592690" sldId="621"/>
            <ac:spMk id="7" creationId="{825EA304-D480-4449-8CB7-19F70D275E00}"/>
          </ac:spMkLst>
        </pc:spChg>
        <pc:spChg chg="mod">
          <ac:chgData name="THOMAS Guillaume" userId="d73a70d2-f50c-47a2-b53f-82d695afb283" providerId="ADAL" clId="{93A83083-71EC-4FB3-A947-B3DBEBE78D17}" dt="2021-12-07T10:24:46.700" v="1067" actId="20577"/>
          <ac:spMkLst>
            <pc:docMk/>
            <pc:sldMk cId="2439592690" sldId="621"/>
            <ac:spMk id="8" creationId="{13896863-A283-45C8-8D3F-6D8EF3ECDBCE}"/>
          </ac:spMkLst>
        </pc:spChg>
        <pc:spChg chg="mod">
          <ac:chgData name="THOMAS Guillaume" userId="d73a70d2-f50c-47a2-b53f-82d695afb283" providerId="ADAL" clId="{93A83083-71EC-4FB3-A947-B3DBEBE78D17}" dt="2021-12-07T10:12:45.797" v="994" actId="1076"/>
          <ac:spMkLst>
            <pc:docMk/>
            <pc:sldMk cId="2439592690" sldId="621"/>
            <ac:spMk id="14" creationId="{B72B9F9D-B995-4DB2-960C-B2479F300F53}"/>
          </ac:spMkLst>
        </pc:spChg>
        <pc:spChg chg="mod">
          <ac:chgData name="THOMAS Guillaume" userId="d73a70d2-f50c-47a2-b53f-82d695afb283" providerId="ADAL" clId="{93A83083-71EC-4FB3-A947-B3DBEBE78D17}" dt="2021-12-07T10:12:35.914" v="993" actId="1076"/>
          <ac:spMkLst>
            <pc:docMk/>
            <pc:sldMk cId="2439592690" sldId="621"/>
            <ac:spMk id="15" creationId="{1AD1D378-591F-416D-9FDF-43357B0B4987}"/>
          </ac:spMkLst>
        </pc:spChg>
      </pc:sldChg>
      <pc:sldChg chg="modSp add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1560079875" sldId="622"/>
        </pc:sldMkLst>
        <pc:spChg chg="mod">
          <ac:chgData name="THOMAS Guillaume" userId="d73a70d2-f50c-47a2-b53f-82d695afb283" providerId="ADAL" clId="{93A83083-71EC-4FB3-A947-B3DBEBE78D17}" dt="2021-12-07T10:14:02.236" v="1009" actId="1035"/>
          <ac:spMkLst>
            <pc:docMk/>
            <pc:sldMk cId="1560079875" sldId="622"/>
            <ac:spMk id="7" creationId="{825EA304-D480-4449-8CB7-19F70D275E00}"/>
          </ac:spMkLst>
        </pc:spChg>
        <pc:spChg chg="mod">
          <ac:chgData name="THOMAS Guillaume" userId="d73a70d2-f50c-47a2-b53f-82d695afb283" providerId="ADAL" clId="{93A83083-71EC-4FB3-A947-B3DBEBE78D17}" dt="2021-12-07T10:25:13.895" v="1075" actId="20577"/>
          <ac:spMkLst>
            <pc:docMk/>
            <pc:sldMk cId="1560079875" sldId="622"/>
            <ac:spMk id="8" creationId="{13896863-A283-45C8-8D3F-6D8EF3ECDBCE}"/>
          </ac:spMkLst>
        </pc:spChg>
        <pc:spChg chg="mod">
          <ac:chgData name="THOMAS Guillaume" userId="d73a70d2-f50c-47a2-b53f-82d695afb283" providerId="ADAL" clId="{93A83083-71EC-4FB3-A947-B3DBEBE78D17}" dt="2021-12-07T10:13:28.109" v="1002" actId="1076"/>
          <ac:spMkLst>
            <pc:docMk/>
            <pc:sldMk cId="1560079875" sldId="622"/>
            <ac:spMk id="9" creationId="{652B0360-4FA4-4310-AB90-3EB7AF749A11}"/>
          </ac:spMkLst>
        </pc:spChg>
        <pc:spChg chg="mod">
          <ac:chgData name="THOMAS Guillaume" userId="d73a70d2-f50c-47a2-b53f-82d695afb283" providerId="ADAL" clId="{93A83083-71EC-4FB3-A947-B3DBEBE78D17}" dt="2021-12-07T10:13:20.656" v="1001" actId="1076"/>
          <ac:spMkLst>
            <pc:docMk/>
            <pc:sldMk cId="1560079875" sldId="622"/>
            <ac:spMk id="10" creationId="{53A1C8AD-3DAF-4852-8CAC-3B5248365EE3}"/>
          </ac:spMkLst>
        </pc:spChg>
        <pc:spChg chg="mod">
          <ac:chgData name="THOMAS Guillaume" userId="d73a70d2-f50c-47a2-b53f-82d695afb283" providerId="ADAL" clId="{93A83083-71EC-4FB3-A947-B3DBEBE78D17}" dt="2021-12-07T10:13:13.871" v="999" actId="1076"/>
          <ac:spMkLst>
            <pc:docMk/>
            <pc:sldMk cId="1560079875" sldId="622"/>
            <ac:spMk id="14" creationId="{B72B9F9D-B995-4DB2-960C-B2479F300F53}"/>
          </ac:spMkLst>
        </pc:spChg>
        <pc:spChg chg="mod">
          <ac:chgData name="THOMAS Guillaume" userId="d73a70d2-f50c-47a2-b53f-82d695afb283" providerId="ADAL" clId="{93A83083-71EC-4FB3-A947-B3DBEBE78D17}" dt="2021-12-07T10:13:17.374" v="1000" actId="1076"/>
          <ac:spMkLst>
            <pc:docMk/>
            <pc:sldMk cId="1560079875" sldId="622"/>
            <ac:spMk id="15" creationId="{1AD1D378-591F-416D-9FDF-43357B0B4987}"/>
          </ac:spMkLst>
        </pc:spChg>
      </pc:sldChg>
      <pc:sldChg chg="addSp delSp modSp new del mod">
        <pc:chgData name="THOMAS Guillaume" userId="d73a70d2-f50c-47a2-b53f-82d695afb283" providerId="ADAL" clId="{93A83083-71EC-4FB3-A947-B3DBEBE78D17}" dt="2021-12-07T10:24:14.929" v="1065" actId="47"/>
        <pc:sldMkLst>
          <pc:docMk/>
          <pc:sldMk cId="1506531490" sldId="623"/>
        </pc:sldMkLst>
        <pc:spChg chg="del">
          <ac:chgData name="THOMAS Guillaume" userId="d73a70d2-f50c-47a2-b53f-82d695afb283" providerId="ADAL" clId="{93A83083-71EC-4FB3-A947-B3DBEBE78D17}" dt="2021-12-07T10:15:10.525" v="1020" actId="478"/>
          <ac:spMkLst>
            <pc:docMk/>
            <pc:sldMk cId="1506531490" sldId="623"/>
            <ac:spMk id="2" creationId="{057A259C-217C-4B0A-AAF5-BA2BA52F5C66}"/>
          </ac:spMkLst>
        </pc:spChg>
        <pc:spChg chg="del">
          <ac:chgData name="THOMAS Guillaume" userId="d73a70d2-f50c-47a2-b53f-82d695afb283" providerId="ADAL" clId="{93A83083-71EC-4FB3-A947-B3DBEBE78D17}" dt="2021-12-07T10:15:11.458" v="1021" actId="478"/>
          <ac:spMkLst>
            <pc:docMk/>
            <pc:sldMk cId="1506531490" sldId="623"/>
            <ac:spMk id="3" creationId="{16730538-9AF0-4643-A00C-A2AF9442D6E9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6" creationId="{68B009CB-1B38-4774-A46F-76446816A3E3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8" creationId="{7B684385-19EC-4B3E-A8BD-FAC1C767062E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0" creationId="{246770F9-7E9B-48DD-B206-48A50D62AC3F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1" creationId="{8D3BBFB0-4B5A-4A4E-A4BF-72964261EDD8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2" creationId="{A091DEA8-62CF-421B-B12E-809F26D19F3A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3" creationId="{7E468CA4-4B8A-437B-9810-EE7BCF47A5B3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4" creationId="{5EE475CC-0271-4186-ABF1-CDE03A8DED4F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15" creationId="{C8D939B2-8508-4433-B9F4-C1D2163997FE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20" creationId="{5F734BD1-A309-42D3-B93A-B15A28CBDD56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21" creationId="{6FFC67C5-7297-496A-A31B-0F67524C0404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22" creationId="{D6A92F4A-E8A4-460B-8351-8A399DA0F194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23" creationId="{0C17682B-0D44-48F7-B42E-9F9BC87D4927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36" creationId="{6D6AA66B-2224-410B-84DC-3D909B51E0EF}"/>
          </ac:spMkLst>
        </pc:spChg>
        <pc:spChg chg="add mod">
          <ac:chgData name="THOMAS Guillaume" userId="d73a70d2-f50c-47a2-b53f-82d695afb283" providerId="ADAL" clId="{93A83083-71EC-4FB3-A947-B3DBEBE78D17}" dt="2021-12-07T10:19:34.325" v="1046"/>
          <ac:spMkLst>
            <pc:docMk/>
            <pc:sldMk cId="1506531490" sldId="623"/>
            <ac:spMk id="37" creationId="{2B0EF984-C07F-4D63-A255-3FBCF0B54C99}"/>
          </ac:spMkLst>
        </pc:sp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4" creationId="{637C4303-214C-41CC-B8C9-9C93637E2415}"/>
          </ac:picMkLst>
        </pc:picChg>
        <pc:picChg chg="add mod">
          <ac:chgData name="THOMAS Guillaume" userId="d73a70d2-f50c-47a2-b53f-82d695afb283" providerId="ADAL" clId="{93A83083-71EC-4FB3-A947-B3DBEBE78D17}" dt="2021-12-07T10:21:21.930" v="1050" actId="207"/>
          <ac:picMkLst>
            <pc:docMk/>
            <pc:sldMk cId="1506531490" sldId="623"/>
            <ac:picMk id="5" creationId="{DE67AA68-FD30-4CB6-B9A4-CC3E9D11E188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7" creationId="{2F02A124-8F6D-4590-94C0-7E8699775BAE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9" creationId="{D1EB5202-758E-4B9F-83FE-A8A77CA1CF36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16" creationId="{FC27384F-42DC-4BCC-B041-0C6897A46F4D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17" creationId="{9958D37F-297F-44A0-AF5D-0EC8D7404CD8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18" creationId="{5975D8D2-97B1-4F2B-8E9B-7E363872ABC3}"/>
          </ac:picMkLst>
        </pc:picChg>
        <pc:picChg chg="add mod">
          <ac:chgData name="THOMAS Guillaume" userId="d73a70d2-f50c-47a2-b53f-82d695afb283" providerId="ADAL" clId="{93A83083-71EC-4FB3-A947-B3DBEBE78D17}" dt="2021-12-07T10:19:34.325" v="1046"/>
          <ac:picMkLst>
            <pc:docMk/>
            <pc:sldMk cId="1506531490" sldId="623"/>
            <ac:picMk id="19" creationId="{E006023E-CE8F-4D56-ACE5-2A85ED9142BA}"/>
          </ac:picMkLst>
        </pc:pic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4" creationId="{840E94DE-B305-407B-92E0-25FA8B966116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5" creationId="{37420FD1-479C-4263-95D2-E509763FD4F7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6" creationId="{5732BFC1-8CCD-4ACC-8E2F-629D0B604D6C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7" creationId="{EDD2F708-AB83-4824-85F1-CD36D55735FC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8" creationId="{1D975FF2-AE71-4339-AE45-F687682065FD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29" creationId="{02BE83C9-BEEF-4622-9F73-7653A7C00488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0" creationId="{86F75B40-8BCA-4A12-85B9-0112BFE10438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1" creationId="{E5729CF1-E1DE-428B-AC12-7CF0429BF78F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2" creationId="{F87214FD-5A6F-4C5E-8006-D8FE59EC284E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3" creationId="{EA73D0EE-61CD-4937-ACDC-B1D67C33443E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4" creationId="{A1C4E583-835A-40C2-9EA5-EA7BC37ACA88}"/>
          </ac:cxnSpMkLst>
        </pc:cxnChg>
        <pc:cxnChg chg="add mod">
          <ac:chgData name="THOMAS Guillaume" userId="d73a70d2-f50c-47a2-b53f-82d695afb283" providerId="ADAL" clId="{93A83083-71EC-4FB3-A947-B3DBEBE78D17}" dt="2021-12-07T10:19:34.325" v="1046"/>
          <ac:cxnSpMkLst>
            <pc:docMk/>
            <pc:sldMk cId="1506531490" sldId="623"/>
            <ac:cxnSpMk id="35" creationId="{89F3D647-5134-4C69-AB34-486C9CABA9DF}"/>
          </ac:cxnSpMkLst>
        </pc:cxnChg>
      </pc:sldChg>
      <pc:sldChg chg="new del">
        <pc:chgData name="THOMAS Guillaume" userId="d73a70d2-f50c-47a2-b53f-82d695afb283" providerId="ADAL" clId="{93A83083-71EC-4FB3-A947-B3DBEBE78D17}" dt="2021-12-07T10:15:12.926" v="1022" actId="47"/>
        <pc:sldMkLst>
          <pc:docMk/>
          <pc:sldMk cId="30024117" sldId="624"/>
        </pc:sldMkLst>
      </pc:sldChg>
      <pc:sldChg chg="addSp modSp add ord modTransition modAnim modNotesTx">
        <pc:chgData name="THOMAS Guillaume" userId="d73a70d2-f50c-47a2-b53f-82d695afb283" providerId="ADAL" clId="{93A83083-71EC-4FB3-A947-B3DBEBE78D17}" dt="2021-12-07T10:51:55.361" v="1146"/>
        <pc:sldMkLst>
          <pc:docMk/>
          <pc:sldMk cId="774367847" sldId="624"/>
        </pc:sldMkLst>
        <pc:spChg chg="add mod">
          <ac:chgData name="THOMAS Guillaume" userId="d73a70d2-f50c-47a2-b53f-82d695afb283" providerId="ADAL" clId="{93A83083-71EC-4FB3-A947-B3DBEBE78D17}" dt="2021-12-07T10:25:44.416" v="1077" actId="207"/>
          <ac:spMkLst>
            <pc:docMk/>
            <pc:sldMk cId="774367847" sldId="624"/>
            <ac:spMk id="2" creationId="{848ED2B2-5BE0-4DCE-98D8-C5DA15C3E7A7}"/>
          </ac:spMkLst>
        </pc:spChg>
        <pc:spChg chg="add mod">
          <ac:chgData name="THOMAS Guillaume" userId="d73a70d2-f50c-47a2-b53f-82d695afb283" providerId="ADAL" clId="{93A83083-71EC-4FB3-A947-B3DBEBE78D17}" dt="2021-12-07T10:25:44.416" v="1077" actId="207"/>
          <ac:spMkLst>
            <pc:docMk/>
            <pc:sldMk cId="774367847" sldId="624"/>
            <ac:spMk id="3" creationId="{0266797A-0166-43AE-AA5D-45C77B62230F}"/>
          </ac:spMkLst>
        </pc:spChg>
        <pc:spChg chg="add mod">
          <ac:chgData name="THOMAS Guillaume" userId="d73a70d2-f50c-47a2-b53f-82d695afb283" providerId="ADAL" clId="{93A83083-71EC-4FB3-A947-B3DBEBE78D17}" dt="2021-12-07T10:25:44.416" v="1077" actId="207"/>
          <ac:spMkLst>
            <pc:docMk/>
            <pc:sldMk cId="774367847" sldId="624"/>
            <ac:spMk id="4" creationId="{C24983DB-400A-442C-867E-903B4730EE03}"/>
          </ac:spMkLst>
        </pc:spChg>
      </pc:sldChg>
      <pc:sldChg chg="addSp modSp add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3416153760" sldId="625"/>
        </pc:sldMkLst>
        <pc:picChg chg="add mod">
          <ac:chgData name="THOMAS Guillaume" userId="d73a70d2-f50c-47a2-b53f-82d695afb283" providerId="ADAL" clId="{93A83083-71EC-4FB3-A947-B3DBEBE78D17}" dt="2021-12-07T10:26:01.359" v="1079" actId="1076"/>
          <ac:picMkLst>
            <pc:docMk/>
            <pc:sldMk cId="3416153760" sldId="625"/>
            <ac:picMk id="2" creationId="{597511F4-A912-429B-8895-40ADE301721F}"/>
          </ac:picMkLst>
        </pc:picChg>
      </pc:sldChg>
      <pc:sldChg chg="new del">
        <pc:chgData name="THOMAS Guillaume" userId="d73a70d2-f50c-47a2-b53f-82d695afb283" providerId="ADAL" clId="{93A83083-71EC-4FB3-A947-B3DBEBE78D17}" dt="2021-12-07T10:15:14.313" v="1023" actId="47"/>
        <pc:sldMkLst>
          <pc:docMk/>
          <pc:sldMk cId="4255169232" sldId="625"/>
        </pc:sldMkLst>
      </pc:sldChg>
      <pc:sldChg chg="addSp delSp modSp add mod modTransition setBg modNotesTx">
        <pc:chgData name="THOMAS Guillaume" userId="d73a70d2-f50c-47a2-b53f-82d695afb283" providerId="ADAL" clId="{93A83083-71EC-4FB3-A947-B3DBEBE78D17}" dt="2021-12-07T10:51:55.361" v="1146"/>
        <pc:sldMkLst>
          <pc:docMk/>
          <pc:sldMk cId="1804831087" sldId="626"/>
        </pc:sldMkLst>
        <pc:picChg chg="add mod">
          <ac:chgData name="THOMAS Guillaume" userId="d73a70d2-f50c-47a2-b53f-82d695afb283" providerId="ADAL" clId="{93A83083-71EC-4FB3-A947-B3DBEBE78D17}" dt="2021-12-07T10:38:19.256" v="1091" actId="1076"/>
          <ac:picMkLst>
            <pc:docMk/>
            <pc:sldMk cId="1804831087" sldId="626"/>
            <ac:picMk id="2" creationId="{A7ABEB2B-7A86-4C12-B56A-51781386F659}"/>
          </ac:picMkLst>
        </pc:picChg>
        <pc:picChg chg="add mod">
          <ac:chgData name="THOMAS Guillaume" userId="d73a70d2-f50c-47a2-b53f-82d695afb283" providerId="ADAL" clId="{93A83083-71EC-4FB3-A947-B3DBEBE78D17}" dt="2021-12-07T10:26:16.849" v="1080"/>
          <ac:picMkLst>
            <pc:docMk/>
            <pc:sldMk cId="1804831087" sldId="626"/>
            <ac:picMk id="3" creationId="{B0431E3B-0B4B-4036-B15E-E62FD251F223}"/>
          </ac:picMkLst>
        </pc:picChg>
        <pc:picChg chg="add del mod">
          <ac:chgData name="THOMAS Guillaume" userId="d73a70d2-f50c-47a2-b53f-82d695afb283" providerId="ADAL" clId="{93A83083-71EC-4FB3-A947-B3DBEBE78D17}" dt="2021-12-07T10:27:29.174" v="1082" actId="478"/>
          <ac:picMkLst>
            <pc:docMk/>
            <pc:sldMk cId="1804831087" sldId="626"/>
            <ac:picMk id="4" creationId="{4C699C33-4542-4984-9560-D10D72BF3FF4}"/>
          </ac:picMkLst>
        </pc:picChg>
        <pc:picChg chg="add mod">
          <ac:chgData name="THOMAS Guillaume" userId="d73a70d2-f50c-47a2-b53f-82d695afb283" providerId="ADAL" clId="{93A83083-71EC-4FB3-A947-B3DBEBE78D17}" dt="2021-12-07T10:42:15.660" v="1098" actId="26606"/>
          <ac:picMkLst>
            <pc:docMk/>
            <pc:sldMk cId="1804831087" sldId="626"/>
            <ac:picMk id="6" creationId="{EA694D11-AB52-4E33-97C2-D9EA752CDF19}"/>
          </ac:picMkLst>
        </pc:picChg>
        <pc:picChg chg="add del mod">
          <ac:chgData name="THOMAS Guillaume" userId="d73a70d2-f50c-47a2-b53f-82d695afb283" providerId="ADAL" clId="{93A83083-71EC-4FB3-A947-B3DBEBE78D17}" dt="2021-12-07T10:40:20.261" v="1095" actId="478"/>
          <ac:picMkLst>
            <pc:docMk/>
            <pc:sldMk cId="1804831087" sldId="626"/>
            <ac:picMk id="7170" creationId="{8FCC5B55-8555-4A39-A445-3EC291A6A4A5}"/>
          </ac:picMkLst>
        </pc:picChg>
        <pc:picChg chg="add del">
          <ac:chgData name="THOMAS Guillaume" userId="d73a70d2-f50c-47a2-b53f-82d695afb283" providerId="ADAL" clId="{93A83083-71EC-4FB3-A947-B3DBEBE78D17}" dt="2021-12-07T10:38:53.515" v="1094" actId="478"/>
          <ac:picMkLst>
            <pc:docMk/>
            <pc:sldMk cId="1804831087" sldId="626"/>
            <ac:picMk id="7172" creationId="{CF6E57BC-0AC5-402C-99CC-7322F0EBF559}"/>
          </ac:picMkLst>
        </pc:picChg>
        <pc:cxnChg chg="add del">
          <ac:chgData name="THOMAS Guillaume" userId="d73a70d2-f50c-47a2-b53f-82d695afb283" providerId="ADAL" clId="{93A83083-71EC-4FB3-A947-B3DBEBE78D17}" dt="2021-12-07T10:27:33.606" v="1084" actId="26606"/>
          <ac:cxnSpMkLst>
            <pc:docMk/>
            <pc:sldMk cId="1804831087" sldId="626"/>
            <ac:cxnSpMk id="9" creationId="{DCD67800-37AC-4E14-89B0-F79DCB3FB86D}"/>
          </ac:cxnSpMkLst>
        </pc:cxnChg>
        <pc:cxnChg chg="add del">
          <ac:chgData name="THOMAS Guillaume" userId="d73a70d2-f50c-47a2-b53f-82d695afb283" providerId="ADAL" clId="{93A83083-71EC-4FB3-A947-B3DBEBE78D17}" dt="2021-12-07T10:27:33.606" v="1084" actId="26606"/>
          <ac:cxnSpMkLst>
            <pc:docMk/>
            <pc:sldMk cId="1804831087" sldId="626"/>
            <ac:cxnSpMk id="11" creationId="{20F1788F-A5AE-4188-8274-F7F2E3833ECD}"/>
          </ac:cxnSpMkLst>
        </pc:cxnChg>
        <pc:cxnChg chg="add del">
          <ac:chgData name="THOMAS Guillaume" userId="d73a70d2-f50c-47a2-b53f-82d695afb283" providerId="ADAL" clId="{93A83083-71EC-4FB3-A947-B3DBEBE78D17}" dt="2021-12-07T10:42:15.660" v="1098" actId="26606"/>
          <ac:cxnSpMkLst>
            <pc:docMk/>
            <pc:sldMk cId="1804831087" sldId="626"/>
            <ac:cxnSpMk id="71" creationId="{DCD67800-37AC-4E14-89B0-F79DCB3FB86D}"/>
          </ac:cxnSpMkLst>
        </pc:cxnChg>
        <pc:cxnChg chg="add del">
          <ac:chgData name="THOMAS Guillaume" userId="d73a70d2-f50c-47a2-b53f-82d695afb283" providerId="ADAL" clId="{93A83083-71EC-4FB3-A947-B3DBEBE78D17}" dt="2021-12-07T10:42:15.660" v="1098" actId="26606"/>
          <ac:cxnSpMkLst>
            <pc:docMk/>
            <pc:sldMk cId="1804831087" sldId="626"/>
            <ac:cxnSpMk id="73" creationId="{20F1788F-A5AE-4188-8274-F7F2E3833ECD}"/>
          </ac:cxnSpMkLst>
        </pc:cxnChg>
        <pc:cxnChg chg="add">
          <ac:chgData name="THOMAS Guillaume" userId="d73a70d2-f50c-47a2-b53f-82d695afb283" providerId="ADAL" clId="{93A83083-71EC-4FB3-A947-B3DBEBE78D17}" dt="2021-12-07T10:42:15.660" v="1098" actId="26606"/>
          <ac:cxnSpMkLst>
            <pc:docMk/>
            <pc:sldMk cId="1804831087" sldId="626"/>
            <ac:cxnSpMk id="78" creationId="{DCD67800-37AC-4E14-89B0-F79DCB3FB86D}"/>
          </ac:cxnSpMkLst>
        </pc:cxnChg>
        <pc:cxnChg chg="add">
          <ac:chgData name="THOMAS Guillaume" userId="d73a70d2-f50c-47a2-b53f-82d695afb283" providerId="ADAL" clId="{93A83083-71EC-4FB3-A947-B3DBEBE78D17}" dt="2021-12-07T10:42:15.660" v="1098" actId="26606"/>
          <ac:cxnSpMkLst>
            <pc:docMk/>
            <pc:sldMk cId="1804831087" sldId="626"/>
            <ac:cxnSpMk id="80" creationId="{20F1788F-A5AE-4188-8274-F7F2E3833ECD}"/>
          </ac:cxnSpMkLst>
        </pc:cxnChg>
      </pc:sldChg>
      <pc:sldChg chg="add del">
        <pc:chgData name="THOMAS Guillaume" userId="d73a70d2-f50c-47a2-b53f-82d695afb283" providerId="ADAL" clId="{93A83083-71EC-4FB3-A947-B3DBEBE78D17}" dt="2021-12-07T10:15:14.814" v="1024" actId="47"/>
        <pc:sldMkLst>
          <pc:docMk/>
          <pc:sldMk cId="3521005636" sldId="626"/>
        </pc:sldMkLst>
      </pc:sldChg>
      <pc:sldChg chg="add del">
        <pc:chgData name="THOMAS Guillaume" userId="d73a70d2-f50c-47a2-b53f-82d695afb283" providerId="ADAL" clId="{93A83083-71EC-4FB3-A947-B3DBEBE78D17}" dt="2021-12-07T10:15:15.310" v="1025" actId="47"/>
        <pc:sldMkLst>
          <pc:docMk/>
          <pc:sldMk cId="2050273912" sldId="627"/>
        </pc:sldMkLst>
      </pc:sldChg>
      <pc:sldChg chg="addSp modSp add modTransition modAnim modNotesTx">
        <pc:chgData name="THOMAS Guillaume" userId="d73a70d2-f50c-47a2-b53f-82d695afb283" providerId="ADAL" clId="{93A83083-71EC-4FB3-A947-B3DBEBE78D17}" dt="2021-12-07T10:51:55.361" v="1146"/>
        <pc:sldMkLst>
          <pc:docMk/>
          <pc:sldMk cId="2536469857" sldId="627"/>
        </pc:sldMkLst>
        <pc:spChg chg="add mod">
          <ac:chgData name="THOMAS Guillaume" userId="d73a70d2-f50c-47a2-b53f-82d695afb283" providerId="ADAL" clId="{93A83083-71EC-4FB3-A947-B3DBEBE78D17}" dt="2021-12-07T10:42:54.827" v="1100" actId="207"/>
          <ac:spMkLst>
            <pc:docMk/>
            <pc:sldMk cId="2536469857" sldId="627"/>
            <ac:spMk id="3" creationId="{204BE4E3-D872-44FC-A603-FFD8E2E05991}"/>
          </ac:spMkLst>
        </pc:spChg>
        <pc:spChg chg="add mod">
          <ac:chgData name="THOMAS Guillaume" userId="d73a70d2-f50c-47a2-b53f-82d695afb283" providerId="ADAL" clId="{93A83083-71EC-4FB3-A947-B3DBEBE78D17}" dt="2021-12-07T10:42:54.827" v="1100" actId="207"/>
          <ac:spMkLst>
            <pc:docMk/>
            <pc:sldMk cId="2536469857" sldId="627"/>
            <ac:spMk id="4" creationId="{1B1B4AA0-6E7A-42D5-A9D2-E442D157756A}"/>
          </ac:spMkLst>
        </pc:spChg>
        <pc:spChg chg="add mod">
          <ac:chgData name="THOMAS Guillaume" userId="d73a70d2-f50c-47a2-b53f-82d695afb283" providerId="ADAL" clId="{93A83083-71EC-4FB3-A947-B3DBEBE78D17}" dt="2021-12-07T10:42:54.827" v="1100" actId="207"/>
          <ac:spMkLst>
            <pc:docMk/>
            <pc:sldMk cId="2536469857" sldId="627"/>
            <ac:spMk id="6" creationId="{689EB2DD-5873-41CF-9932-86F3C8160BCB}"/>
          </ac:spMkLst>
        </pc:spChg>
        <pc:spChg chg="add mod">
          <ac:chgData name="THOMAS Guillaume" userId="d73a70d2-f50c-47a2-b53f-82d695afb283" providerId="ADAL" clId="{93A83083-71EC-4FB3-A947-B3DBEBE78D17}" dt="2021-12-07T10:42:54.827" v="1100" actId="207"/>
          <ac:spMkLst>
            <pc:docMk/>
            <pc:sldMk cId="2536469857" sldId="627"/>
            <ac:spMk id="7" creationId="{314464AD-0250-4293-83C5-4073306D4A35}"/>
          </ac:spMkLst>
        </pc:spChg>
        <pc:picChg chg="add mod">
          <ac:chgData name="THOMAS Guillaume" userId="d73a70d2-f50c-47a2-b53f-82d695afb283" providerId="ADAL" clId="{93A83083-71EC-4FB3-A947-B3DBEBE78D17}" dt="2021-12-07T10:42:54.827" v="1100" actId="207"/>
          <ac:picMkLst>
            <pc:docMk/>
            <pc:sldMk cId="2536469857" sldId="627"/>
            <ac:picMk id="2" creationId="{C2189601-5C62-4BF0-87A4-C588D670EB9A}"/>
          </ac:picMkLst>
        </pc:picChg>
        <pc:picChg chg="add mod">
          <ac:chgData name="THOMAS Guillaume" userId="d73a70d2-f50c-47a2-b53f-82d695afb283" providerId="ADAL" clId="{93A83083-71EC-4FB3-A947-B3DBEBE78D17}" dt="2021-12-07T10:42:54.827" v="1100" actId="207"/>
          <ac:picMkLst>
            <pc:docMk/>
            <pc:sldMk cId="2536469857" sldId="627"/>
            <ac:picMk id="5" creationId="{1FEEAF76-0AE1-4CA9-BC00-2D7F7D0FE7FA}"/>
          </ac:picMkLst>
        </pc:picChg>
      </pc:sldChg>
      <pc:sldChg chg="add del">
        <pc:chgData name="THOMAS Guillaume" userId="d73a70d2-f50c-47a2-b53f-82d695afb283" providerId="ADAL" clId="{93A83083-71EC-4FB3-A947-B3DBEBE78D17}" dt="2021-12-07T10:15:15.699" v="1026" actId="47"/>
        <pc:sldMkLst>
          <pc:docMk/>
          <pc:sldMk cId="421270466" sldId="628"/>
        </pc:sldMkLst>
      </pc:sldChg>
      <pc:sldChg chg="addSp modSp add mod modTransition setBg modNotesTx">
        <pc:chgData name="THOMAS Guillaume" userId="d73a70d2-f50c-47a2-b53f-82d695afb283" providerId="ADAL" clId="{93A83083-71EC-4FB3-A947-B3DBEBE78D17}" dt="2021-12-07T10:51:55.361" v="1146"/>
        <pc:sldMkLst>
          <pc:docMk/>
          <pc:sldMk cId="2053766279" sldId="628"/>
        </pc:sldMkLst>
        <pc:picChg chg="add mod">
          <ac:chgData name="THOMAS Guillaume" userId="d73a70d2-f50c-47a2-b53f-82d695afb283" providerId="ADAL" clId="{93A83083-71EC-4FB3-A947-B3DBEBE78D17}" dt="2021-12-07T10:43:15.350" v="1102" actId="26606"/>
          <ac:picMkLst>
            <pc:docMk/>
            <pc:sldMk cId="2053766279" sldId="628"/>
            <ac:picMk id="3" creationId="{60932105-EED5-421A-95A3-DA8A08B8C190}"/>
          </ac:picMkLst>
        </pc:picChg>
      </pc:sldChg>
      <pc:sldChg chg="add del">
        <pc:chgData name="THOMAS Guillaume" userId="d73a70d2-f50c-47a2-b53f-82d695afb283" providerId="ADAL" clId="{93A83083-71EC-4FB3-A947-B3DBEBE78D17}" dt="2021-12-07T10:15:16.304" v="1027" actId="47"/>
        <pc:sldMkLst>
          <pc:docMk/>
          <pc:sldMk cId="1040227588" sldId="629"/>
        </pc:sldMkLst>
      </pc:sldChg>
      <pc:sldChg chg="addSp modSp ad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3325054838" sldId="629"/>
        </pc:sldMkLst>
        <pc:picChg chg="add mod">
          <ac:chgData name="THOMAS Guillaume" userId="d73a70d2-f50c-47a2-b53f-82d695afb283" providerId="ADAL" clId="{93A83083-71EC-4FB3-A947-B3DBEBE78D17}" dt="2021-12-07T10:43:26.467" v="1103"/>
          <ac:picMkLst>
            <pc:docMk/>
            <pc:sldMk cId="3325054838" sldId="629"/>
            <ac:picMk id="2" creationId="{4A2EC9D4-FCE4-4545-A17C-D8012D2ED8A9}"/>
          </ac:picMkLst>
        </pc:picChg>
      </pc:sldChg>
      <pc:sldChg chg="addSp delSp modSp add mod modTransition">
        <pc:chgData name="THOMAS Guillaume" userId="d73a70d2-f50c-47a2-b53f-82d695afb283" providerId="ADAL" clId="{93A83083-71EC-4FB3-A947-B3DBEBE78D17}" dt="2021-12-07T10:51:55.361" v="1146"/>
        <pc:sldMkLst>
          <pc:docMk/>
          <pc:sldMk cId="719019822" sldId="630"/>
        </pc:sldMkLst>
        <pc:spChg chg="add mod">
          <ac:chgData name="THOMAS Guillaume" userId="d73a70d2-f50c-47a2-b53f-82d695afb283" providerId="ADAL" clId="{93A83083-71EC-4FB3-A947-B3DBEBE78D17}" dt="2021-12-07T10:44:31.884" v="1111" actId="1076"/>
          <ac:spMkLst>
            <pc:docMk/>
            <pc:sldMk cId="719019822" sldId="630"/>
            <ac:spMk id="2" creationId="{0BED7CB2-B391-47D2-AB9D-3D03547CC110}"/>
          </ac:spMkLst>
        </pc:spChg>
        <pc:spChg chg="add del mod">
          <ac:chgData name="THOMAS Guillaume" userId="d73a70d2-f50c-47a2-b53f-82d695afb283" providerId="ADAL" clId="{93A83083-71EC-4FB3-A947-B3DBEBE78D17}" dt="2021-12-07T10:43:52.557" v="1106" actId="478"/>
          <ac:spMkLst>
            <pc:docMk/>
            <pc:sldMk cId="719019822" sldId="630"/>
            <ac:spMk id="3" creationId="{5CC4A91F-5A6F-4AD1-8219-E3C75CAB993E}"/>
          </ac:spMkLst>
        </pc:spChg>
        <pc:spChg chg="add mod">
          <ac:chgData name="THOMAS Guillaume" userId="d73a70d2-f50c-47a2-b53f-82d695afb283" providerId="ADAL" clId="{93A83083-71EC-4FB3-A947-B3DBEBE78D17}" dt="2021-12-07T10:44:31.884" v="1111" actId="1076"/>
          <ac:spMkLst>
            <pc:docMk/>
            <pc:sldMk cId="719019822" sldId="630"/>
            <ac:spMk id="4" creationId="{9B2B132D-9C1A-4E10-B51D-B60B26512FAA}"/>
          </ac:spMkLst>
        </pc:spChg>
        <pc:spChg chg="add mod">
          <ac:chgData name="THOMAS Guillaume" userId="d73a70d2-f50c-47a2-b53f-82d695afb283" providerId="ADAL" clId="{93A83083-71EC-4FB3-A947-B3DBEBE78D17}" dt="2021-12-07T10:44:31.884" v="1111" actId="1076"/>
          <ac:spMkLst>
            <pc:docMk/>
            <pc:sldMk cId="719019822" sldId="630"/>
            <ac:spMk id="5" creationId="{7594B97B-757D-4DCB-9959-102FBBAE7750}"/>
          </ac:spMkLst>
        </pc:spChg>
      </pc:sldChg>
      <pc:sldChg chg="add del">
        <pc:chgData name="THOMAS Guillaume" userId="d73a70d2-f50c-47a2-b53f-82d695afb283" providerId="ADAL" clId="{93A83083-71EC-4FB3-A947-B3DBEBE78D17}" dt="2021-12-07T10:15:17.122" v="1028" actId="47"/>
        <pc:sldMkLst>
          <pc:docMk/>
          <pc:sldMk cId="3015484650" sldId="630"/>
        </pc:sldMkLst>
      </pc:sldChg>
      <pc:sldChg chg="add del">
        <pc:chgData name="THOMAS Guillaume" userId="d73a70d2-f50c-47a2-b53f-82d695afb283" providerId="ADAL" clId="{93A83083-71EC-4FB3-A947-B3DBEBE78D17}" dt="2021-12-07T10:44:36.197" v="1112" actId="47"/>
        <pc:sldMkLst>
          <pc:docMk/>
          <pc:sldMk cId="328555434" sldId="631"/>
        </pc:sldMkLst>
      </pc:sldChg>
      <pc:sldChg chg="add del">
        <pc:chgData name="THOMAS Guillaume" userId="d73a70d2-f50c-47a2-b53f-82d695afb283" providerId="ADAL" clId="{93A83083-71EC-4FB3-A947-B3DBEBE78D17}" dt="2021-12-07T10:15:05.006" v="1019" actId="47"/>
        <pc:sldMkLst>
          <pc:docMk/>
          <pc:sldMk cId="4157036967" sldId="631"/>
        </pc:sldMkLst>
      </pc:sldChg>
      <pc:sldChg chg="addSp modSp add mod ord modTransition modAnim modNotesTx">
        <pc:chgData name="THOMAS Guillaume" userId="d73a70d2-f50c-47a2-b53f-82d695afb283" providerId="ADAL" clId="{93A83083-71EC-4FB3-A947-B3DBEBE78D17}" dt="2021-12-07T10:51:55.361" v="1146"/>
        <pc:sldMkLst>
          <pc:docMk/>
          <pc:sldMk cId="3656124690" sldId="632"/>
        </pc:sldMkLst>
        <pc:spChg chg="add mod">
          <ac:chgData name="THOMAS Guillaume" userId="d73a70d2-f50c-47a2-b53f-82d695afb283" providerId="ADAL" clId="{93A83083-71EC-4FB3-A947-B3DBEBE78D17}" dt="2021-12-07T10:18:15.720" v="1039" actId="207"/>
          <ac:spMkLst>
            <pc:docMk/>
            <pc:sldMk cId="3656124690" sldId="632"/>
            <ac:spMk id="2" creationId="{7621B246-12E9-49AA-B738-3219CD0C5C80}"/>
          </ac:spMkLst>
        </pc:spChg>
        <pc:spChg chg="add mod">
          <ac:chgData name="THOMAS Guillaume" userId="d73a70d2-f50c-47a2-b53f-82d695afb283" providerId="ADAL" clId="{93A83083-71EC-4FB3-A947-B3DBEBE78D17}" dt="2021-12-07T10:18:15.720" v="1039" actId="207"/>
          <ac:spMkLst>
            <pc:docMk/>
            <pc:sldMk cId="3656124690" sldId="632"/>
            <ac:spMk id="3" creationId="{8679E6DE-3190-4805-BF7D-248C20EE9BE5}"/>
          </ac:spMkLst>
        </pc:spChg>
        <pc:spChg chg="add mod">
          <ac:chgData name="THOMAS Guillaume" userId="d73a70d2-f50c-47a2-b53f-82d695afb283" providerId="ADAL" clId="{93A83083-71EC-4FB3-A947-B3DBEBE78D17}" dt="2021-12-07T10:18:15.720" v="1039" actId="207"/>
          <ac:spMkLst>
            <pc:docMk/>
            <pc:sldMk cId="3656124690" sldId="632"/>
            <ac:spMk id="7" creationId="{339A5992-4107-43B1-8007-3AE246D07818}"/>
          </ac:spMkLst>
        </pc:spChg>
        <pc:spChg chg="add mod">
          <ac:chgData name="THOMAS Guillaume" userId="d73a70d2-f50c-47a2-b53f-82d695afb283" providerId="ADAL" clId="{93A83083-71EC-4FB3-A947-B3DBEBE78D17}" dt="2021-12-07T10:18:15.720" v="1039" actId="207"/>
          <ac:spMkLst>
            <pc:docMk/>
            <pc:sldMk cId="3656124690" sldId="632"/>
            <ac:spMk id="8" creationId="{A69F47A4-06C3-4CA0-8BE1-71E73437E74E}"/>
          </ac:spMkLst>
        </pc:spChg>
        <pc:spChg chg="add mod">
          <ac:chgData name="THOMAS Guillaume" userId="d73a70d2-f50c-47a2-b53f-82d695afb283" providerId="ADAL" clId="{93A83083-71EC-4FB3-A947-B3DBEBE78D17}" dt="2021-12-07T10:18:15.720" v="1039" actId="207"/>
          <ac:spMkLst>
            <pc:docMk/>
            <pc:sldMk cId="3656124690" sldId="632"/>
            <ac:spMk id="9" creationId="{2CC990E6-45C8-4141-896C-30EDAD01652A}"/>
          </ac:spMkLst>
        </pc:spChg>
        <pc:picChg chg="add mod">
          <ac:chgData name="THOMAS Guillaume" userId="d73a70d2-f50c-47a2-b53f-82d695afb283" providerId="ADAL" clId="{93A83083-71EC-4FB3-A947-B3DBEBE78D17}" dt="2021-12-07T10:18:01.068" v="1038"/>
          <ac:picMkLst>
            <pc:docMk/>
            <pc:sldMk cId="3656124690" sldId="632"/>
            <ac:picMk id="4" creationId="{9AC1FDE6-44CA-4A7F-8F0C-DEE79C318893}"/>
          </ac:picMkLst>
        </pc:picChg>
        <pc:cxnChg chg="add mod">
          <ac:chgData name="THOMAS Guillaume" userId="d73a70d2-f50c-47a2-b53f-82d695afb283" providerId="ADAL" clId="{93A83083-71EC-4FB3-A947-B3DBEBE78D17}" dt="2021-12-07T10:18:22.437" v="1040" actId="208"/>
          <ac:cxnSpMkLst>
            <pc:docMk/>
            <pc:sldMk cId="3656124690" sldId="632"/>
            <ac:cxnSpMk id="5" creationId="{CDFA3740-D3E4-4574-8675-77F1AF316406}"/>
          </ac:cxnSpMkLst>
        </pc:cxnChg>
        <pc:cxnChg chg="add mod">
          <ac:chgData name="THOMAS Guillaume" userId="d73a70d2-f50c-47a2-b53f-82d695afb283" providerId="ADAL" clId="{93A83083-71EC-4FB3-A947-B3DBEBE78D17}" dt="2021-12-07T10:18:26.402" v="1041" actId="208"/>
          <ac:cxnSpMkLst>
            <pc:docMk/>
            <pc:sldMk cId="3656124690" sldId="632"/>
            <ac:cxnSpMk id="6" creationId="{ED0F1CCF-9535-4938-8D5F-94AA8CDB9AAA}"/>
          </ac:cxnSpMkLst>
        </pc:cxnChg>
      </pc:sldChg>
      <pc:sldChg chg="addSp delSp modSp new mod setBg">
        <pc:chgData name="THOMAS Guillaume" userId="d73a70d2-f50c-47a2-b53f-82d695afb283" providerId="ADAL" clId="{93A83083-71EC-4FB3-A947-B3DBEBE78D17}" dt="2021-12-10T14:46:32.342" v="1229" actId="1076"/>
        <pc:sldMkLst>
          <pc:docMk/>
          <pc:sldMk cId="2179045489" sldId="633"/>
        </pc:sldMkLst>
        <pc:spChg chg="del">
          <ac:chgData name="THOMAS Guillaume" userId="d73a70d2-f50c-47a2-b53f-82d695afb283" providerId="ADAL" clId="{93A83083-71EC-4FB3-A947-B3DBEBE78D17}" dt="2021-12-07T11:07:15.865" v="1159" actId="478"/>
          <ac:spMkLst>
            <pc:docMk/>
            <pc:sldMk cId="2179045489" sldId="633"/>
            <ac:spMk id="2" creationId="{1A49CB2C-5E53-4ED9-8F7F-E6F94602D45C}"/>
          </ac:spMkLst>
        </pc:spChg>
        <pc:spChg chg="del">
          <ac:chgData name="THOMAS Guillaume" userId="d73a70d2-f50c-47a2-b53f-82d695afb283" providerId="ADAL" clId="{93A83083-71EC-4FB3-A947-B3DBEBE78D17}" dt="2021-12-07T11:07:17.648" v="1160" actId="478"/>
          <ac:spMkLst>
            <pc:docMk/>
            <pc:sldMk cId="2179045489" sldId="633"/>
            <ac:spMk id="3" creationId="{5765F19C-A38A-45BE-BF68-2C8E997879D4}"/>
          </ac:spMkLst>
        </pc:spChg>
        <pc:spChg chg="add mod ord">
          <ac:chgData name="THOMAS Guillaume" userId="d73a70d2-f50c-47a2-b53f-82d695afb283" providerId="ADAL" clId="{93A83083-71EC-4FB3-A947-B3DBEBE78D17}" dt="2021-12-10T14:46:19.804" v="1225" actId="1076"/>
          <ac:spMkLst>
            <pc:docMk/>
            <pc:sldMk cId="2179045489" sldId="633"/>
            <ac:spMk id="4" creationId="{6EA06E51-BE90-4FAA-BC87-F67819098F72}"/>
          </ac:spMkLst>
        </pc:spChg>
        <pc:spChg chg="add del">
          <ac:chgData name="THOMAS Guillaume" userId="d73a70d2-f50c-47a2-b53f-82d695afb283" providerId="ADAL" clId="{93A83083-71EC-4FB3-A947-B3DBEBE78D17}" dt="2021-12-10T14:45:29.168" v="1218" actId="26606"/>
          <ac:spMkLst>
            <pc:docMk/>
            <pc:sldMk cId="2179045489" sldId="633"/>
            <ac:spMk id="73" creationId="{73DE2CFE-42F2-48F0-8706-5264E012B10C}"/>
          </ac:spMkLst>
        </pc:spChg>
        <pc:picChg chg="add mod">
          <ac:chgData name="THOMAS Guillaume" userId="d73a70d2-f50c-47a2-b53f-82d695afb283" providerId="ADAL" clId="{93A83083-71EC-4FB3-A947-B3DBEBE78D17}" dt="2021-12-10T14:46:28.719" v="1228" actId="1076"/>
          <ac:picMkLst>
            <pc:docMk/>
            <pc:sldMk cId="2179045489" sldId="633"/>
            <ac:picMk id="1026" creationId="{B1127F52-D387-424E-B4BE-90940AEC9917}"/>
          </ac:picMkLst>
        </pc:picChg>
        <pc:picChg chg="add mod">
          <ac:chgData name="THOMAS Guillaume" userId="d73a70d2-f50c-47a2-b53f-82d695afb283" providerId="ADAL" clId="{93A83083-71EC-4FB3-A947-B3DBEBE78D17}" dt="2021-12-10T14:46:32.342" v="1229" actId="1076"/>
          <ac:picMkLst>
            <pc:docMk/>
            <pc:sldMk cId="2179045489" sldId="633"/>
            <ac:picMk id="1028" creationId="{9AB22F47-37B9-43DF-BCDB-E5DFBBF5C0B3}"/>
          </ac:picMkLst>
        </pc:picChg>
      </pc:sldChg>
    </pc:docChg>
  </pc:docChgLst>
</pc:chgInfo>
</file>

<file path=ppt/media/image1.png>
</file>

<file path=ppt/media/image10.gif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gif>
</file>

<file path=ppt/media/image24.gif>
</file>

<file path=ppt/media/image25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DA63A-7A55-4F30-BDA7-B05989B16F5C}" type="datetimeFigureOut">
              <a:rPr lang="fr-FR" smtClean="0"/>
              <a:t>20/12/2021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CEBD44-9B62-4EC2-86F3-935C66F8E0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3374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 </a:t>
            </a:r>
            <a:r>
              <a:rPr lang="en-US" dirty="0" err="1"/>
              <a:t>eveyone</a:t>
            </a:r>
            <a:r>
              <a:rPr lang="en-US" dirty="0"/>
              <a:t> ! Welcome to this talk.</a:t>
            </a:r>
            <a:endParaRPr lang="en-ES" dirty="0"/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My name is Guillaume and today, I would like to tell you a wonderful tail about </a:t>
            </a:r>
            <a:r>
              <a:rPr lang="en-US" dirty="0" err="1"/>
              <a:t>GraalVM</a:t>
            </a:r>
            <a:r>
              <a:rPr lang="en-US" dirty="0"/>
              <a:t> and </a:t>
            </a:r>
            <a:r>
              <a:rPr lang="en-US" dirty="0" err="1"/>
              <a:t>Quarkus</a:t>
            </a:r>
            <a:r>
              <a:rPr lang="en-US" dirty="0"/>
              <a:t>.</a:t>
            </a:r>
            <a:endParaRPr lang="en-ES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7407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To summarize: </a:t>
            </a:r>
          </a:p>
          <a:p>
            <a:endParaRPr lang="en-US" sz="1200" b="1" dirty="0">
              <a:solidFill>
                <a:srgbClr val="7258A1"/>
              </a:solidFill>
              <a:latin typeface="Source Sans Pro" panose="020B0503030403020204" pitchFamily="34" charset="0"/>
              <a:ea typeface="+mj-ea"/>
              <a:cs typeface="+mj-cs"/>
            </a:endParaRPr>
          </a:p>
          <a:p>
            <a:pPr marL="571500" indent="-571500">
              <a:buFontTx/>
              <a:buChar char="-"/>
            </a:pPr>
            <a:r>
              <a:rPr lang="en-US" sz="1200" b="1" dirty="0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When we want to start pods from a namespace, we create a Job to start them.</a:t>
            </a:r>
          </a:p>
          <a:p>
            <a:pPr marL="571500" indent="-571500">
              <a:buFontTx/>
              <a:buChar char="-"/>
            </a:pPr>
            <a:endParaRPr lang="en-US" sz="1200" b="1" dirty="0">
              <a:solidFill>
                <a:srgbClr val="7258A1"/>
              </a:solidFill>
              <a:latin typeface="Source Sans Pro" panose="020B0503030403020204" pitchFamily="34" charset="0"/>
              <a:ea typeface="+mj-ea"/>
              <a:cs typeface="+mj-cs"/>
            </a:endParaRPr>
          </a:p>
          <a:p>
            <a:pPr marL="571500" indent="-571500">
              <a:buFontTx/>
              <a:buChar char="-"/>
            </a:pPr>
            <a:r>
              <a:rPr lang="en-US" sz="1200" b="1" dirty="0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When we want to stop pods from a namespace, we create a Job to stop them. </a:t>
            </a:r>
          </a:p>
          <a:p>
            <a:pPr marL="571500" indent="-571500">
              <a:buFontTx/>
              <a:buChar char="-"/>
            </a:pPr>
            <a:endParaRPr lang="en-US" sz="1200" b="1" dirty="0">
              <a:solidFill>
                <a:srgbClr val="7258A1"/>
              </a:solidFill>
              <a:latin typeface="Source Sans Pro" panose="020B0503030403020204" pitchFamily="34" charset="0"/>
              <a:ea typeface="+mj-ea"/>
              <a:cs typeface="+mj-cs"/>
            </a:endParaRPr>
          </a:p>
          <a:p>
            <a:pPr marL="571500" indent="-571500">
              <a:buFontTx/>
              <a:buChar char="-"/>
            </a:pPr>
            <a:r>
              <a:rPr lang="en-US" sz="1200" b="1" dirty="0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When we want to update start/stop scheduling, we delete and create a new </a:t>
            </a:r>
            <a:r>
              <a:rPr lang="en-US" sz="1200" b="1" dirty="0" err="1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CronJob</a:t>
            </a:r>
            <a:r>
              <a:rPr lang="en-US" sz="1200" b="1" dirty="0">
                <a:solidFill>
                  <a:srgbClr val="7258A1"/>
                </a:solidFill>
                <a:latin typeface="Source Sans Pro" panose="020B0503030403020204" pitchFamily="34" charset="0"/>
                <a:ea typeface="+mj-ea"/>
                <a:cs typeface="+mj-cs"/>
              </a:rPr>
              <a:t>.</a:t>
            </a:r>
            <a:endParaRPr lang="fr-FR" sz="1200" b="1" dirty="0">
              <a:solidFill>
                <a:srgbClr val="7258A1"/>
              </a:solidFill>
              <a:latin typeface="Source Sans Pro" panose="020B0503030403020204" pitchFamily="34" charset="0"/>
              <a:ea typeface="+mj-ea"/>
              <a:cs typeface="+mj-cs"/>
            </a:endParaRPr>
          </a:p>
          <a:p>
            <a:endParaRPr lang="en-US" sz="1200" b="1" dirty="0">
              <a:solidFill>
                <a:srgbClr val="7258A1"/>
              </a:solidFill>
              <a:latin typeface="Source Sans Pro" panose="020B0503030403020204" pitchFamily="34" charset="0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create or delete Jobs and </a:t>
            </a:r>
            <a:r>
              <a:rPr lang="en-US" dirty="0" err="1"/>
              <a:t>CronJobs</a:t>
            </a:r>
            <a:r>
              <a:rPr lang="en-US" dirty="0"/>
              <a:t>, we can use the Kubernetes API</a:t>
            </a:r>
            <a:endParaRPr lang="fr-FR" dirty="0"/>
          </a:p>
          <a:p>
            <a:endParaRPr lang="en-US" dirty="0"/>
          </a:p>
          <a:p>
            <a:r>
              <a:rPr lang="en-US" dirty="0"/>
              <a:t>Finally, we had to develop a front and an API which calls the Kubernetes API to manage our pods.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003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Let me remember you our architecture. To ease the governance and the security of our tool, we chose that each namespace will have its own instance of </a:t>
            </a:r>
            <a:r>
              <a:rPr lang="en-US" dirty="0" err="1"/>
              <a:t>dailyclean</a:t>
            </a:r>
            <a:r>
              <a:rPr lang="en-US" dirty="0"/>
              <a:t> tool.</a:t>
            </a:r>
            <a:endParaRPr lang="fr-FR" dirty="0"/>
          </a:p>
          <a:p>
            <a:endParaRPr lang="en-US" dirty="0"/>
          </a:p>
          <a:p>
            <a:r>
              <a:rPr lang="en-US" dirty="0"/>
              <a:t>As such, we had to find a language &amp; a FWK who was : </a:t>
            </a:r>
          </a:p>
          <a:p>
            <a:r>
              <a:rPr lang="en-US" dirty="0"/>
              <a:t>Easy to develop</a:t>
            </a:r>
          </a:p>
          <a:p>
            <a:r>
              <a:rPr lang="en-US" dirty="0"/>
              <a:t>Fast</a:t>
            </a:r>
          </a:p>
          <a:p>
            <a:r>
              <a:rPr lang="en-US" dirty="0"/>
              <a:t>And first and foremost with the less memory footprint as possible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First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thought</a:t>
            </a:r>
            <a:r>
              <a:rPr lang="fr-FR" dirty="0"/>
              <a:t> about GO. But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asked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knew</a:t>
            </a:r>
            <a:r>
              <a:rPr lang="fr-FR" dirty="0"/>
              <a:t> how to code in GO … </a:t>
            </a:r>
            <a:r>
              <a:rPr lang="fr-FR" dirty="0" err="1"/>
              <a:t>reactions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… like </a:t>
            </a:r>
            <a:r>
              <a:rPr lang="fr-FR" dirty="0" err="1"/>
              <a:t>this</a:t>
            </a:r>
            <a:r>
              <a:rPr lang="fr-FR" dirty="0"/>
              <a:t> …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730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And </a:t>
            </a:r>
            <a:r>
              <a:rPr lang="fr-FR" dirty="0" err="1"/>
              <a:t>finally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Java </a:t>
            </a:r>
            <a:r>
              <a:rPr lang="fr-FR" dirty="0" err="1"/>
              <a:t>developers</a:t>
            </a:r>
            <a:r>
              <a:rPr lang="fr-FR" dirty="0"/>
              <a:t> in </a:t>
            </a:r>
            <a:r>
              <a:rPr lang="fr-FR" dirty="0" err="1"/>
              <a:t>our</a:t>
            </a:r>
            <a:r>
              <a:rPr lang="fr-FR" dirty="0"/>
              <a:t> team,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suggested</a:t>
            </a:r>
            <a:r>
              <a:rPr lang="fr-FR" dirty="0"/>
              <a:t> to explore </a:t>
            </a:r>
            <a:r>
              <a:rPr lang="fr-FR" dirty="0" err="1"/>
              <a:t>two</a:t>
            </a:r>
            <a:r>
              <a:rPr lang="fr-FR" dirty="0"/>
              <a:t> new technologies to us.</a:t>
            </a:r>
          </a:p>
          <a:p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GraalVM</a:t>
            </a:r>
            <a:r>
              <a:rPr lang="fr-FR" dirty="0"/>
              <a:t> &amp; </a:t>
            </a:r>
            <a:r>
              <a:rPr lang="fr-FR" dirty="0" err="1"/>
              <a:t>Quarkus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 err="1"/>
              <a:t>Finally</a:t>
            </a:r>
            <a:r>
              <a:rPr lang="fr-FR" dirty="0"/>
              <a:t> !</a:t>
            </a:r>
          </a:p>
          <a:p>
            <a:endParaRPr lang="fr-FR" dirty="0"/>
          </a:p>
          <a:p>
            <a:r>
              <a:rPr lang="en-US" dirty="0"/>
              <a:t>First what is </a:t>
            </a:r>
            <a:r>
              <a:rPr lang="en-US" dirty="0" err="1"/>
              <a:t>graaalVM</a:t>
            </a:r>
            <a:r>
              <a:rPr lang="en-US" dirty="0"/>
              <a:t> ?</a:t>
            </a:r>
          </a:p>
          <a:p>
            <a:endParaRPr lang="en-US" dirty="0"/>
          </a:p>
          <a:p>
            <a:r>
              <a:rPr lang="en-US" dirty="0"/>
              <a:t>Wikipedia definition ! </a:t>
            </a:r>
            <a:r>
              <a:rPr lang="en-US" dirty="0" err="1"/>
              <a:t>Heeem</a:t>
            </a:r>
            <a:r>
              <a:rPr lang="en-US" dirty="0"/>
              <a:t> !</a:t>
            </a:r>
          </a:p>
          <a:p>
            <a:endParaRPr lang="en-US" dirty="0"/>
          </a:p>
          <a:p>
            <a:r>
              <a:rPr lang="en-US" dirty="0" err="1"/>
              <a:t>GraalVM</a:t>
            </a:r>
            <a:r>
              <a:rPr lang="en-US" dirty="0"/>
              <a:t> is a Java VM and JDK based on </a:t>
            </a:r>
            <a:r>
              <a:rPr lang="en-US" dirty="0" err="1"/>
              <a:t>HotSpot</a:t>
            </a:r>
            <a:r>
              <a:rPr lang="en-US" dirty="0"/>
              <a:t>/OpenJDK, implemented in Java. It supports additional programming languages and execution modes, like ahead-of-time compilation of Java applications for fast startup and low memory footprint.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9214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and execution modes, like ahead-of-time compilation of Java applications for fast startup and low memory footprint.</a:t>
            </a:r>
          </a:p>
          <a:p>
            <a:endParaRPr lang="en-US" dirty="0"/>
          </a:p>
          <a:p>
            <a:r>
              <a:rPr lang="en-US" dirty="0"/>
              <a:t>And THAT is very interesting to us !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In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say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artifacts</a:t>
            </a:r>
            <a:r>
              <a:rPr lang="fr-FR" dirty="0"/>
              <a:t> </a:t>
            </a:r>
            <a:r>
              <a:rPr lang="fr-FR" dirty="0" err="1"/>
              <a:t>turn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To </a:t>
            </a:r>
            <a:r>
              <a:rPr lang="fr-FR" dirty="0" err="1"/>
              <a:t>this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And in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do not </a:t>
            </a:r>
            <a:r>
              <a:rPr lang="fr-FR" dirty="0" err="1"/>
              <a:t>need</a:t>
            </a:r>
            <a:r>
              <a:rPr lang="fr-FR" dirty="0"/>
              <a:t> for a </a:t>
            </a: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rgbClr val="F26A25"/>
                </a:solidFill>
                <a:effectLst/>
                <a:uLnTx/>
                <a:uFillTx/>
                <a:ea typeface="Source Sans Pro" panose="020B0503030403020204" pitchFamily="34" charset="0"/>
              </a:rPr>
              <a:t>JVM running in our containers anymore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76300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Now, what is </a:t>
            </a:r>
            <a:r>
              <a:rPr lang="en-US" dirty="0" err="1"/>
              <a:t>Quarkus</a:t>
            </a:r>
            <a:r>
              <a:rPr lang="en-US" dirty="0"/>
              <a:t> ?</a:t>
            </a:r>
          </a:p>
          <a:p>
            <a:endParaRPr lang="en-US" dirty="0"/>
          </a:p>
          <a:p>
            <a:r>
              <a:rPr lang="en-US" dirty="0"/>
              <a:t>Wikipedia definition again</a:t>
            </a:r>
          </a:p>
          <a:p>
            <a:endParaRPr lang="en-US" dirty="0"/>
          </a:p>
          <a:p>
            <a:r>
              <a:rPr lang="en-US" dirty="0" err="1"/>
              <a:t>Quarkus</a:t>
            </a:r>
            <a:r>
              <a:rPr lang="en-US" dirty="0"/>
              <a:t> is a Kubernetes Native Java framework tailored for OpenJDK </a:t>
            </a:r>
            <a:r>
              <a:rPr lang="en-US" dirty="0" err="1"/>
              <a:t>HotSpot</a:t>
            </a:r>
            <a:r>
              <a:rPr lang="en-US" dirty="0"/>
              <a:t> and </a:t>
            </a:r>
            <a:r>
              <a:rPr lang="en-US" dirty="0" err="1"/>
              <a:t>GraalVM</a:t>
            </a:r>
            <a:r>
              <a:rPr lang="en-US" dirty="0"/>
              <a:t>, crafted from best-of-breed Java libraries and standards. </a:t>
            </a:r>
          </a:p>
          <a:p>
            <a:r>
              <a:rPr lang="en-US" dirty="0"/>
              <a:t>The goal of </a:t>
            </a:r>
            <a:r>
              <a:rPr lang="en-US" dirty="0" err="1"/>
              <a:t>Quarkus</a:t>
            </a:r>
            <a:r>
              <a:rPr lang="en-US" dirty="0"/>
              <a:t> is to make Java a leading platform in Kubernetes and serverless environments while offering developers a unified reactive and imperative programming model to optimally address a wider range of distributed application architectures.</a:t>
            </a:r>
          </a:p>
          <a:p>
            <a:r>
              <a:rPr lang="fr-FR" dirty="0"/>
              <a:t>To </a:t>
            </a:r>
            <a:r>
              <a:rPr lang="fr-FR" dirty="0" err="1"/>
              <a:t>summarize</a:t>
            </a:r>
            <a:r>
              <a:rPr lang="fr-FR" dirty="0"/>
              <a:t>, </a:t>
            </a:r>
            <a:r>
              <a:rPr lang="fr-FR" dirty="0" err="1"/>
              <a:t>it’s</a:t>
            </a:r>
            <a:r>
              <a:rPr lang="fr-FR" dirty="0"/>
              <a:t> more or </a:t>
            </a:r>
            <a:r>
              <a:rPr lang="fr-FR" dirty="0" err="1"/>
              <a:t>less</a:t>
            </a:r>
            <a:r>
              <a:rPr lang="fr-FR" dirty="0"/>
              <a:t> like a Spring boot </a:t>
            </a: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rgbClr val="F26A25"/>
                </a:solidFill>
                <a:effectLst/>
                <a:uLnTx/>
                <a:uFillTx/>
                <a:ea typeface="Source Sans Pro" panose="020B0503030403020204" pitchFamily="34" charset="0"/>
              </a:rPr>
              <a:t>compatible with </a:t>
            </a:r>
            <a:r>
              <a:rPr kumimoji="0" lang="en-US" sz="1200" u="none" strike="noStrike" kern="1200" cap="none" spc="0" normalizeH="0" baseline="0" noProof="0" dirty="0" err="1">
                <a:ln>
                  <a:noFill/>
                </a:ln>
                <a:solidFill>
                  <a:srgbClr val="F26A25"/>
                </a:solidFill>
                <a:effectLst/>
                <a:uLnTx/>
                <a:uFillTx/>
                <a:ea typeface="Source Sans Pro" panose="020B0503030403020204" pitchFamily="34" charset="0"/>
              </a:rPr>
              <a:t>GraalVM</a:t>
            </a: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rgbClr val="F26A25"/>
                </a:solidFill>
                <a:effectLst/>
                <a:uLnTx/>
                <a:uFillTx/>
                <a:ea typeface="Source Sans Pro" panose="020B0503030403020204" pitchFamily="34" charset="0"/>
              </a:rPr>
              <a:t> ahead-of-time compilation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136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map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journey</a:t>
            </a:r>
            <a:endParaRPr lang="en-E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9828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relax, take a sit and a warm coffee. Let's Go !</a:t>
            </a:r>
            <a:endParaRPr lang="en-ES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6345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Our story begins in AXA France.</a:t>
            </a:r>
            <a:endParaRPr lang="fr-FR" dirty="0"/>
          </a:p>
          <a:p>
            <a:endParaRPr lang="en-US" dirty="0"/>
          </a:p>
          <a:p>
            <a:r>
              <a:rPr lang="en-US" dirty="0"/>
              <a:t>First, let me introduce myself. I'm currently working as an ML developer in a team called : </a:t>
            </a:r>
            <a:r>
              <a:rPr lang="en-US" dirty="0" err="1"/>
              <a:t>BigData</a:t>
            </a:r>
            <a:r>
              <a:rPr lang="en-US" dirty="0"/>
              <a:t> and new technology.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Our mission is to help Data scientists to make their AI applications working in production efficiently.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Often, these types of applications execute a lot of processes. So, we design our solutions as microservices. 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217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a platform, we’ve chosen </a:t>
            </a:r>
            <a:r>
              <a:rPr lang="en-US" dirty="0" err="1"/>
              <a:t>OpenPaaS</a:t>
            </a:r>
            <a:r>
              <a:rPr lang="en-US" dirty="0"/>
              <a:t> (which is an OpenShift).</a:t>
            </a:r>
            <a:endParaRPr lang="fr-FR" dirty="0"/>
          </a:p>
          <a:p>
            <a:endParaRPr lang="en-US" dirty="0"/>
          </a:p>
          <a:p>
            <a:r>
              <a:rPr lang="en-US" dirty="0"/>
              <a:t>OpenShift relies on Kubernetes and Docker (containers). </a:t>
            </a:r>
          </a:p>
          <a:p>
            <a:r>
              <a:rPr lang="en-US" dirty="0"/>
              <a:t>In this talk, I will not doing an exhaustive presentation of these guys. But I will summarize some concepts in order to explain to you the context of our story.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our case, each application on each environment is represented by an object called a Namespace.</a:t>
            </a:r>
            <a:endParaRPr lang="fr-FR" dirty="0"/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day, a new OCR application was born.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one allows us to read information from </a:t>
            </a:r>
            <a:r>
              <a:rPr lang="en-US" dirty="0" err="1"/>
              <a:t>french</a:t>
            </a:r>
            <a:r>
              <a:rPr lang="en-US" dirty="0"/>
              <a:t> driver licenses.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this kind of application can be very complex with a lot of heavy services.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5927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we had/encountered FinOps issues. And this made us very sad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infrastructure was too expensive and we were looking for solutions to decrease our costs.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9796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today we are proud to announce that we have divided our costs by … 10 !!! And that make us very happy !</a:t>
            </a:r>
          </a:p>
          <a:p>
            <a:endParaRPr lang="en-US" dirty="0"/>
          </a:p>
          <a:p>
            <a:r>
              <a:rPr lang="en-US" dirty="0"/>
              <a:t>To achieve this goal, One of our solutions we built up was the </a:t>
            </a:r>
            <a:r>
              <a:rPr lang="en-US" dirty="0" err="1"/>
              <a:t>dailycleanAPI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 wonderful application which save our money and help to save our planet.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6641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solution has been designed and developed by ops &amp; developers. Let me take a minute to salute them : Thomas LEMARCHAND, Pierre-J=Henry </a:t>
            </a:r>
            <a:r>
              <a:rPr lang="en-US" dirty="0" err="1"/>
              <a:t>Gache</a:t>
            </a:r>
            <a:r>
              <a:rPr lang="en-US" dirty="0"/>
              <a:t> and Guillaume CHERVET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tool allows developers, Ops and Product Owners to manage their namespaces.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/>
              <a:t>Obviously</a:t>
            </a:r>
            <a:r>
              <a:rPr lang="fr-FR" dirty="0"/>
              <a:t>, Production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managed</a:t>
            </a:r>
            <a:endParaRPr lang="fr-FR" dirty="0"/>
          </a:p>
          <a:p>
            <a:endParaRPr lang="en-US" dirty="0"/>
          </a:p>
          <a:p>
            <a:r>
              <a:rPr lang="en-US" dirty="0"/>
              <a:t>- They can start or stop an application on the fly</a:t>
            </a:r>
          </a:p>
          <a:p>
            <a:r>
              <a:rPr lang="en-US" dirty="0"/>
              <a:t>- </a:t>
            </a:r>
            <a:r>
              <a:rPr lang="en-US" dirty="0" err="1"/>
              <a:t>Thay</a:t>
            </a:r>
            <a:r>
              <a:rPr lang="en-US" dirty="0"/>
              <a:t> can get the state of their application (stopped, starting, running)</a:t>
            </a:r>
          </a:p>
          <a:p>
            <a:r>
              <a:rPr lang="en-US" dirty="0"/>
              <a:t>- They can give a start hour and an end hour to automatically start and stop the application each day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They can get some other information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Unfortunately, this kind of tool does not exist out of the box with </a:t>
            </a:r>
            <a:r>
              <a:rPr lang="en-US" dirty="0" err="1"/>
              <a:t>Openshift</a:t>
            </a:r>
            <a:r>
              <a:rPr lang="en-US" dirty="0"/>
              <a:t>. So we had to create it.</a:t>
            </a:r>
          </a:p>
          <a:p>
            <a:pPr marL="0" indent="0">
              <a:buFontTx/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3734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</a:t>
            </a:r>
            <a:r>
              <a:rPr lang="en-US" dirty="0" err="1"/>
              <a:t>openShift</a:t>
            </a:r>
            <a:r>
              <a:rPr lang="en-US" dirty="0"/>
              <a:t>, a container is called a pod.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in our case, Each pod is an instance of a microservice.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In </a:t>
            </a:r>
            <a:r>
              <a:rPr lang="fr-FR" dirty="0" err="1"/>
              <a:t>OpenShift</a:t>
            </a:r>
            <a:r>
              <a:rPr lang="fr-FR" dirty="0"/>
              <a:t>, </a:t>
            </a:r>
            <a:r>
              <a:rPr lang="fr-FR" dirty="0" err="1"/>
              <a:t>pods</a:t>
            </a:r>
            <a:r>
              <a:rPr lang="fr-FR" dirty="0"/>
              <a:t> are </a:t>
            </a:r>
            <a:r>
              <a:rPr lang="fr-FR" dirty="0" err="1"/>
              <a:t>replicated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extinct a pod, you can set its replica number to 0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start a pod, you can set its replica number to 1, at least.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do so, our ops developed a script which can set this number of replicas for all the pods of a namespace.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execute this script, Kubernetes gives us an object called a Job.</a:t>
            </a: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plan an execution of a job each day, Kubernetes gives us an object called a </a:t>
            </a:r>
            <a:r>
              <a:rPr lang="en-US" dirty="0" err="1"/>
              <a:t>CronJob</a:t>
            </a:r>
            <a:r>
              <a:rPr lang="en-US" dirty="0"/>
              <a:t>.</a:t>
            </a:r>
            <a:endParaRPr lang="fr-FR" dirty="0"/>
          </a:p>
          <a:p>
            <a:endParaRPr lang="en-US" dirty="0"/>
          </a:p>
          <a:p>
            <a:r>
              <a:rPr lang="en-US" dirty="0"/>
              <a:t>In other words, A </a:t>
            </a:r>
            <a:r>
              <a:rPr lang="en-US" dirty="0" err="1"/>
              <a:t>CronJob</a:t>
            </a:r>
            <a:r>
              <a:rPr lang="en-US" dirty="0"/>
              <a:t> create and execute a Job. The Job execute a script.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can set a TTL to this job. Then, when the job finishes its execution, it deletes itself.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EBD44-9B62-4EC2-86F3-935C66F8E00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013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5E00828-B7F2-4492-A058-5554E93BE4ED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C649A735-ACA3-4560-A0ED-6340947C09B0}"/>
              </a:ext>
            </a:extLst>
          </p:cNvPr>
          <p:cNvSpPr/>
          <p:nvPr userDrawn="1"/>
        </p:nvSpPr>
        <p:spPr>
          <a:xfrm rot="786125">
            <a:off x="-679028" y="-766557"/>
            <a:ext cx="5839996" cy="8038703"/>
          </a:xfrm>
          <a:custGeom>
            <a:avLst/>
            <a:gdLst>
              <a:gd name="connsiteX0" fmla="*/ 5839996 w 5839996"/>
              <a:gd name="connsiteY0" fmla="*/ 0 h 8038703"/>
              <a:gd name="connsiteX1" fmla="*/ 5839996 w 5839996"/>
              <a:gd name="connsiteY1" fmla="*/ 7041300 h 8038703"/>
              <a:gd name="connsiteX2" fmla="*/ 1554617 w 5839996"/>
              <a:gd name="connsiteY2" fmla="*/ 8038703 h 8038703"/>
              <a:gd name="connsiteX3" fmla="*/ 0 w 5839996"/>
              <a:gd name="connsiteY3" fmla="*/ 1359234 h 8038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9996" h="8038703">
                <a:moveTo>
                  <a:pt x="5839996" y="0"/>
                </a:moveTo>
                <a:lnTo>
                  <a:pt x="5839996" y="7041300"/>
                </a:lnTo>
                <a:lnTo>
                  <a:pt x="1554617" y="8038703"/>
                </a:lnTo>
                <a:lnTo>
                  <a:pt x="0" y="1359234"/>
                </a:lnTo>
                <a:close/>
              </a:path>
            </a:pathLst>
          </a:cu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8807EE4A-8779-4CF0-91B9-E9FC759D9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1538" y="1835263"/>
            <a:ext cx="9091612" cy="1600200"/>
          </a:xfrm>
        </p:spPr>
        <p:txBody>
          <a:bodyPr anchor="b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7" name="Sous-titre 2">
            <a:extLst>
              <a:ext uri="{FF2B5EF4-FFF2-40B4-BE49-F238E27FC236}">
                <a16:creationId xmlns:a16="http://schemas.microsoft.com/office/drawing/2014/main" id="{A9DBAD6F-782D-4FF5-B3CF-6DABEFE01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5344" y="3490970"/>
            <a:ext cx="9144000" cy="611130"/>
          </a:xfrm>
        </p:spPr>
        <p:txBody>
          <a:bodyPr>
            <a:normAutofit/>
          </a:bodyPr>
          <a:lstStyle>
            <a:lvl1pPr marL="0" indent="0" algn="r">
              <a:buNone/>
              <a:defRPr sz="3600">
                <a:solidFill>
                  <a:srgbClr val="82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9D1EF0C-6C1E-401C-82CF-C213F4131744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C77F451-0E32-4EE2-B24B-87737C0154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283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CFD0970A-A28C-4A06-A9CF-1563D4AE35DF}"/>
              </a:ext>
            </a:extLst>
          </p:cNvPr>
          <p:cNvSpPr/>
          <p:nvPr userDrawn="1"/>
        </p:nvSpPr>
        <p:spPr>
          <a:xfrm>
            <a:off x="6549418" y="0"/>
            <a:ext cx="5642583" cy="6858000"/>
          </a:xfrm>
          <a:custGeom>
            <a:avLst/>
            <a:gdLst>
              <a:gd name="connsiteX0" fmla="*/ 1596169 w 5642583"/>
              <a:gd name="connsiteY0" fmla="*/ 0 h 6858000"/>
              <a:gd name="connsiteX1" fmla="*/ 5642583 w 5642583"/>
              <a:gd name="connsiteY1" fmla="*/ 0 h 6858000"/>
              <a:gd name="connsiteX2" fmla="*/ 5642583 w 5642583"/>
              <a:gd name="connsiteY2" fmla="*/ 6858000 h 6858000"/>
              <a:gd name="connsiteX3" fmla="*/ 0 w 564258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2583" h="6858000">
                <a:moveTo>
                  <a:pt x="1596169" y="0"/>
                </a:moveTo>
                <a:lnTo>
                  <a:pt x="5642583" y="0"/>
                </a:lnTo>
                <a:lnTo>
                  <a:pt x="564258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564526-A826-4C64-B665-77EE0AA9C76F}"/>
              </a:ext>
            </a:extLst>
          </p:cNvPr>
          <p:cNvSpPr/>
          <p:nvPr userDrawn="1"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FD81A12B-48F6-4BB2-AED8-9E5B0AF13B78}"/>
              </a:ext>
            </a:extLst>
          </p:cNvPr>
          <p:cNvSpPr/>
          <p:nvPr userDrawn="1"/>
        </p:nvSpPr>
        <p:spPr>
          <a:xfrm rot="793017">
            <a:off x="7267697" y="-131842"/>
            <a:ext cx="185105" cy="7105107"/>
          </a:xfrm>
          <a:custGeom>
            <a:avLst/>
            <a:gdLst>
              <a:gd name="connsiteX0" fmla="*/ 0 w 185105"/>
              <a:gd name="connsiteY0" fmla="*/ 43474 h 7105107"/>
              <a:gd name="connsiteX1" fmla="*/ 185105 w 185105"/>
              <a:gd name="connsiteY1" fmla="*/ 0 h 7105107"/>
              <a:gd name="connsiteX2" fmla="*/ 185105 w 185105"/>
              <a:gd name="connsiteY2" fmla="*/ 7061633 h 7105107"/>
              <a:gd name="connsiteX3" fmla="*/ 0 w 185105"/>
              <a:gd name="connsiteY3" fmla="*/ 7105107 h 710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105" h="7105107">
                <a:moveTo>
                  <a:pt x="0" y="43474"/>
                </a:moveTo>
                <a:lnTo>
                  <a:pt x="185105" y="0"/>
                </a:lnTo>
                <a:lnTo>
                  <a:pt x="185105" y="7061633"/>
                </a:lnTo>
                <a:lnTo>
                  <a:pt x="0" y="7105107"/>
                </a:lnTo>
                <a:close/>
              </a:path>
            </a:pathLst>
          </a:cu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14CECC8-834C-446A-AA5F-AB577D3C18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753A4839-80CA-49BB-8647-C0E2F9A4014C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141EE969-1E3E-44A2-BC5A-061627D4A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567" y="241869"/>
            <a:ext cx="10515600" cy="132556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90830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22F104-0028-4156-B127-07B210CFC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A0F078-6F79-45C9-B592-8A3286229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174A95-E9D3-4B1C-A72E-44AAB4D7C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F41DE-A7BB-4E22-971D-6A19265B0788}" type="datetimeFigureOut">
              <a:rPr lang="fr-FR" smtClean="0"/>
              <a:t>20/12/2021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A85176-18DC-4D26-BAAB-63E44C5C4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0354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346AEB-C92A-4230-A936-CC7B7C7B02E7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A9C47049-5539-451F-B630-4DCE56678AFE}"/>
              </a:ext>
            </a:extLst>
          </p:cNvPr>
          <p:cNvSpPr/>
          <p:nvPr userDrawn="1"/>
        </p:nvSpPr>
        <p:spPr>
          <a:xfrm rot="786125">
            <a:off x="-750795" y="-284809"/>
            <a:ext cx="1645785" cy="7062511"/>
          </a:xfrm>
          <a:custGeom>
            <a:avLst/>
            <a:gdLst>
              <a:gd name="connsiteX0" fmla="*/ 0 w 1645785"/>
              <a:gd name="connsiteY0" fmla="*/ 383049 h 7062511"/>
              <a:gd name="connsiteX1" fmla="*/ 1645785 w 1645785"/>
              <a:gd name="connsiteY1" fmla="*/ 0 h 7062511"/>
              <a:gd name="connsiteX2" fmla="*/ 1645785 w 1645785"/>
              <a:gd name="connsiteY2" fmla="*/ 7041292 h 7062511"/>
              <a:gd name="connsiteX3" fmla="*/ 1554616 w 1645785"/>
              <a:gd name="connsiteY3" fmla="*/ 7062511 h 7062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785" h="7062511">
                <a:moveTo>
                  <a:pt x="0" y="383049"/>
                </a:moveTo>
                <a:lnTo>
                  <a:pt x="1645785" y="0"/>
                </a:lnTo>
                <a:lnTo>
                  <a:pt x="1645785" y="7041292"/>
                </a:lnTo>
                <a:lnTo>
                  <a:pt x="1554616" y="7062511"/>
                </a:lnTo>
                <a:close/>
              </a:path>
            </a:pathLst>
          </a:cu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C8227A-32AD-4ABD-8933-23F221625A87}"/>
              </a:ext>
            </a:extLst>
          </p:cNvPr>
          <p:cNvSpPr/>
          <p:nvPr userDrawn="1"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5E0605D-3687-4159-B654-6FF0B68CD6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3F4D40A-9452-42FC-86D3-D1BABDEED21C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914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A9C47049-5539-451F-B630-4DCE56678AFE}"/>
              </a:ext>
            </a:extLst>
          </p:cNvPr>
          <p:cNvSpPr/>
          <p:nvPr userDrawn="1"/>
        </p:nvSpPr>
        <p:spPr>
          <a:xfrm rot="786125">
            <a:off x="-750795" y="-284809"/>
            <a:ext cx="1645785" cy="7062511"/>
          </a:xfrm>
          <a:custGeom>
            <a:avLst/>
            <a:gdLst>
              <a:gd name="connsiteX0" fmla="*/ 0 w 1645785"/>
              <a:gd name="connsiteY0" fmla="*/ 383049 h 7062511"/>
              <a:gd name="connsiteX1" fmla="*/ 1645785 w 1645785"/>
              <a:gd name="connsiteY1" fmla="*/ 0 h 7062511"/>
              <a:gd name="connsiteX2" fmla="*/ 1645785 w 1645785"/>
              <a:gd name="connsiteY2" fmla="*/ 7041292 h 7062511"/>
              <a:gd name="connsiteX3" fmla="*/ 1554616 w 1645785"/>
              <a:gd name="connsiteY3" fmla="*/ 7062511 h 7062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5785" h="7062511">
                <a:moveTo>
                  <a:pt x="0" y="383049"/>
                </a:moveTo>
                <a:lnTo>
                  <a:pt x="1645785" y="0"/>
                </a:lnTo>
                <a:lnTo>
                  <a:pt x="1645785" y="7041292"/>
                </a:lnTo>
                <a:lnTo>
                  <a:pt x="1554616" y="7062511"/>
                </a:lnTo>
                <a:close/>
              </a:path>
            </a:pathLst>
          </a:cu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3F4D40A-9452-42FC-86D3-D1BABDEED21C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012E87E-8F72-4AFC-8F82-96E6ECAC22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438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35DE57EA-6641-4AFC-ABD0-9ADE6E98C91B}"/>
              </a:ext>
            </a:extLst>
          </p:cNvPr>
          <p:cNvSpPr/>
          <p:nvPr userDrawn="1"/>
        </p:nvSpPr>
        <p:spPr>
          <a:xfrm>
            <a:off x="6563156" y="0"/>
            <a:ext cx="5628845" cy="6858000"/>
          </a:xfrm>
          <a:custGeom>
            <a:avLst/>
            <a:gdLst>
              <a:gd name="connsiteX0" fmla="*/ 0 w 5628845"/>
              <a:gd name="connsiteY0" fmla="*/ 0 h 6858000"/>
              <a:gd name="connsiteX1" fmla="*/ 5628845 w 5628845"/>
              <a:gd name="connsiteY1" fmla="*/ 0 h 6858000"/>
              <a:gd name="connsiteX2" fmla="*/ 5628845 w 5628845"/>
              <a:gd name="connsiteY2" fmla="*/ 6858000 h 6858000"/>
              <a:gd name="connsiteX3" fmla="*/ 1596170 w 562884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8845" h="6858000">
                <a:moveTo>
                  <a:pt x="0" y="0"/>
                </a:moveTo>
                <a:lnTo>
                  <a:pt x="5628845" y="0"/>
                </a:lnTo>
                <a:lnTo>
                  <a:pt x="5628845" y="6858000"/>
                </a:lnTo>
                <a:lnTo>
                  <a:pt x="1596170" y="6858000"/>
                </a:lnTo>
                <a:close/>
              </a:path>
            </a:pathLst>
          </a:cu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F14678-07D5-443D-ABC7-20438A0D18AC}"/>
              </a:ext>
            </a:extLst>
          </p:cNvPr>
          <p:cNvSpPr/>
          <p:nvPr userDrawn="1"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D1376CCB-84D0-4ADD-A016-DAC9B66B3D98}"/>
              </a:ext>
            </a:extLst>
          </p:cNvPr>
          <p:cNvSpPr/>
          <p:nvPr userDrawn="1"/>
        </p:nvSpPr>
        <p:spPr>
          <a:xfrm rot="20806983" flipH="1">
            <a:off x="7193888" y="-120561"/>
            <a:ext cx="185105" cy="7093675"/>
          </a:xfrm>
          <a:custGeom>
            <a:avLst/>
            <a:gdLst>
              <a:gd name="connsiteX0" fmla="*/ 185105 w 185105"/>
              <a:gd name="connsiteY0" fmla="*/ 0 h 7093675"/>
              <a:gd name="connsiteX1" fmla="*/ 0 w 185105"/>
              <a:gd name="connsiteY1" fmla="*/ 43473 h 7093675"/>
              <a:gd name="connsiteX2" fmla="*/ 0 w 185105"/>
              <a:gd name="connsiteY2" fmla="*/ 7093675 h 7093675"/>
              <a:gd name="connsiteX3" fmla="*/ 185105 w 185105"/>
              <a:gd name="connsiteY3" fmla="*/ 7050201 h 709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105" h="7093675">
                <a:moveTo>
                  <a:pt x="185105" y="0"/>
                </a:moveTo>
                <a:lnTo>
                  <a:pt x="0" y="43473"/>
                </a:lnTo>
                <a:lnTo>
                  <a:pt x="0" y="7093675"/>
                </a:lnTo>
                <a:lnTo>
                  <a:pt x="185105" y="7050201"/>
                </a:lnTo>
                <a:close/>
              </a:path>
            </a:pathLst>
          </a:cu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9A1A28A-6CE4-4378-81AF-EAC7793FF4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0491F83-AD43-402A-82EA-036DE80E5770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B105E855-F867-4A36-912F-F25AACC99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567" y="241869"/>
            <a:ext cx="10515600" cy="132556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108591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BA4AE1-B21E-4397-B806-2A9F3B6CD718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99F1A1-05D4-4DC9-B987-578C08FE925B}"/>
              </a:ext>
            </a:extLst>
          </p:cNvPr>
          <p:cNvSpPr/>
          <p:nvPr userDrawn="1"/>
        </p:nvSpPr>
        <p:spPr>
          <a:xfrm>
            <a:off x="2254795" y="1536174"/>
            <a:ext cx="45719" cy="3785652"/>
          </a:xfrm>
          <a:prstGeom prst="rect">
            <a:avLst/>
          </a:pr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D986963-42A0-4970-BFA4-05BE2734F5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1355223-CDD1-4E8A-B7AD-0E6F2257AC36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ADD90F8-F778-4BAB-A321-E3D54EF1DE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1094" y="1536174"/>
            <a:ext cx="6976111" cy="3785652"/>
          </a:xfrm>
        </p:spPr>
        <p:txBody>
          <a:bodyPr anchor="ctr">
            <a:noAutofit/>
          </a:bodyPr>
          <a:lstStyle>
            <a:lvl1pPr marL="0" indent="0">
              <a:buNone/>
              <a:defRPr sz="8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Cliquez pour modifier les styles du texte</a:t>
            </a:r>
          </a:p>
        </p:txBody>
      </p:sp>
    </p:spTree>
    <p:extLst>
      <p:ext uri="{BB962C8B-B14F-4D97-AF65-F5344CB8AC3E}">
        <p14:creationId xmlns:p14="http://schemas.microsoft.com/office/powerpoint/2010/main" val="3831515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99F1A1-05D4-4DC9-B987-578C08FE925B}"/>
              </a:ext>
            </a:extLst>
          </p:cNvPr>
          <p:cNvSpPr/>
          <p:nvPr userDrawn="1"/>
        </p:nvSpPr>
        <p:spPr>
          <a:xfrm>
            <a:off x="2254795" y="1536174"/>
            <a:ext cx="45719" cy="3785652"/>
          </a:xfrm>
          <a:prstGeom prst="rect">
            <a:avLst/>
          </a:pr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1355223-CDD1-4E8A-B7AD-0E6F2257AC36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ADD90F8-F778-4BAB-A321-E3D54EF1DE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1094" y="1536174"/>
            <a:ext cx="6976111" cy="3785652"/>
          </a:xfrm>
        </p:spPr>
        <p:txBody>
          <a:bodyPr anchor="ctr">
            <a:noAutofit/>
          </a:bodyPr>
          <a:lstStyle>
            <a:lvl1pPr marL="0" indent="0">
              <a:buNone/>
              <a:defRPr sz="8000"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Cliquez pour modifier les styles du texte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9863CB3-54A6-4699-9D1B-5BCBEEFA15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5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55739B11-CC51-496A-8820-324A943C9DFD}"/>
              </a:ext>
            </a:extLst>
          </p:cNvPr>
          <p:cNvSpPr/>
          <p:nvPr userDrawn="1"/>
        </p:nvSpPr>
        <p:spPr>
          <a:xfrm rot="786125">
            <a:off x="-679142" y="-765553"/>
            <a:ext cx="5831362" cy="8036695"/>
          </a:xfrm>
          <a:custGeom>
            <a:avLst/>
            <a:gdLst>
              <a:gd name="connsiteX0" fmla="*/ 0 w 5831362"/>
              <a:gd name="connsiteY0" fmla="*/ 1357225 h 8036695"/>
              <a:gd name="connsiteX1" fmla="*/ 5831362 w 5831362"/>
              <a:gd name="connsiteY1" fmla="*/ 0 h 8036695"/>
              <a:gd name="connsiteX2" fmla="*/ 5831362 w 5831362"/>
              <a:gd name="connsiteY2" fmla="*/ 7041301 h 8036695"/>
              <a:gd name="connsiteX3" fmla="*/ 1554617 w 5831362"/>
              <a:gd name="connsiteY3" fmla="*/ 8036695 h 8036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1362" h="8036695">
                <a:moveTo>
                  <a:pt x="0" y="1357225"/>
                </a:moveTo>
                <a:lnTo>
                  <a:pt x="5831362" y="0"/>
                </a:lnTo>
                <a:lnTo>
                  <a:pt x="5831362" y="7041301"/>
                </a:lnTo>
                <a:lnTo>
                  <a:pt x="1554617" y="8036695"/>
                </a:lnTo>
                <a:close/>
              </a:path>
            </a:pathLst>
          </a:cu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3ECC540-69AF-49AE-9232-AFDD9E79FA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  <p:sp>
        <p:nvSpPr>
          <p:cNvPr id="12" name="Sous-titre 2">
            <a:extLst>
              <a:ext uri="{FF2B5EF4-FFF2-40B4-BE49-F238E27FC236}">
                <a16:creationId xmlns:a16="http://schemas.microsoft.com/office/drawing/2014/main" id="{FEAC9841-6EDB-4AE1-96E2-CE38AD20D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5344" y="3490970"/>
            <a:ext cx="9144000" cy="611130"/>
          </a:xfrm>
        </p:spPr>
        <p:txBody>
          <a:bodyPr>
            <a:normAutofit/>
          </a:bodyPr>
          <a:lstStyle>
            <a:lvl1pPr marL="0" indent="0" algn="r">
              <a:buNone/>
              <a:defRPr sz="3600">
                <a:solidFill>
                  <a:srgbClr val="82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329844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5534963A-541B-45EB-8F9C-E37BE3539989}"/>
              </a:ext>
            </a:extLst>
          </p:cNvPr>
          <p:cNvSpPr/>
          <p:nvPr userDrawn="1"/>
        </p:nvSpPr>
        <p:spPr>
          <a:xfrm>
            <a:off x="0" y="0"/>
            <a:ext cx="2848620" cy="6858000"/>
          </a:xfrm>
          <a:custGeom>
            <a:avLst/>
            <a:gdLst>
              <a:gd name="connsiteX0" fmla="*/ 0 w 2848620"/>
              <a:gd name="connsiteY0" fmla="*/ 0 h 6858000"/>
              <a:gd name="connsiteX1" fmla="*/ 2848620 w 2848620"/>
              <a:gd name="connsiteY1" fmla="*/ 0 h 6858000"/>
              <a:gd name="connsiteX2" fmla="*/ 2848620 w 2848620"/>
              <a:gd name="connsiteY2" fmla="*/ 6858000 h 6858000"/>
              <a:gd name="connsiteX3" fmla="*/ 0 w 28486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8620" h="6858000">
                <a:moveTo>
                  <a:pt x="0" y="0"/>
                </a:moveTo>
                <a:lnTo>
                  <a:pt x="2848620" y="0"/>
                </a:lnTo>
                <a:lnTo>
                  <a:pt x="284862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94CA91F0-04BF-42D6-93C7-CF5DF325EEF9}"/>
              </a:ext>
            </a:extLst>
          </p:cNvPr>
          <p:cNvSpPr/>
          <p:nvPr userDrawn="1"/>
        </p:nvSpPr>
        <p:spPr>
          <a:xfrm rot="786125">
            <a:off x="1955161" y="-287215"/>
            <a:ext cx="1680503" cy="7432431"/>
          </a:xfrm>
          <a:custGeom>
            <a:avLst/>
            <a:gdLst>
              <a:gd name="connsiteX0" fmla="*/ 0 w 1680503"/>
              <a:gd name="connsiteY0" fmla="*/ 391130 h 7432431"/>
              <a:gd name="connsiteX1" fmla="*/ 1680503 w 1680503"/>
              <a:gd name="connsiteY1" fmla="*/ 0 h 7432431"/>
              <a:gd name="connsiteX2" fmla="*/ 1680503 w 1680503"/>
              <a:gd name="connsiteY2" fmla="*/ 7041301 h 7432431"/>
              <a:gd name="connsiteX3" fmla="*/ 0 w 1680503"/>
              <a:gd name="connsiteY3" fmla="*/ 7432431 h 74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503" h="7432431">
                <a:moveTo>
                  <a:pt x="0" y="391130"/>
                </a:moveTo>
                <a:lnTo>
                  <a:pt x="1680503" y="0"/>
                </a:lnTo>
                <a:lnTo>
                  <a:pt x="1680503" y="7041301"/>
                </a:lnTo>
                <a:lnTo>
                  <a:pt x="0" y="7432431"/>
                </a:lnTo>
                <a:close/>
              </a:path>
            </a:pathLst>
          </a:cu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1513DC-C2D5-4A8D-B3DE-E1DFDFBA5DDA}"/>
              </a:ext>
            </a:extLst>
          </p:cNvPr>
          <p:cNvSpPr/>
          <p:nvPr userDrawn="1"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0BF4FE9-FDD1-4B93-A963-52DC2AE927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  <p:sp>
        <p:nvSpPr>
          <p:cNvPr id="17" name="Titre 16">
            <a:extLst>
              <a:ext uri="{FF2B5EF4-FFF2-40B4-BE49-F238E27FC236}">
                <a16:creationId xmlns:a16="http://schemas.microsoft.com/office/drawing/2014/main" id="{155424BD-AD7D-4178-A62B-EE46A0342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3300" y="252287"/>
            <a:ext cx="6096371" cy="132556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474660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94CA91F0-04BF-42D6-93C7-CF5DF325EEF9}"/>
              </a:ext>
            </a:extLst>
          </p:cNvPr>
          <p:cNvSpPr/>
          <p:nvPr userDrawn="1"/>
        </p:nvSpPr>
        <p:spPr>
          <a:xfrm rot="786125">
            <a:off x="1955161" y="-287215"/>
            <a:ext cx="1680503" cy="7432431"/>
          </a:xfrm>
          <a:custGeom>
            <a:avLst/>
            <a:gdLst>
              <a:gd name="connsiteX0" fmla="*/ 0 w 1680503"/>
              <a:gd name="connsiteY0" fmla="*/ 391130 h 7432431"/>
              <a:gd name="connsiteX1" fmla="*/ 1680503 w 1680503"/>
              <a:gd name="connsiteY1" fmla="*/ 0 h 7432431"/>
              <a:gd name="connsiteX2" fmla="*/ 1680503 w 1680503"/>
              <a:gd name="connsiteY2" fmla="*/ 7041301 h 7432431"/>
              <a:gd name="connsiteX3" fmla="*/ 0 w 1680503"/>
              <a:gd name="connsiteY3" fmla="*/ 7432431 h 74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503" h="7432431">
                <a:moveTo>
                  <a:pt x="0" y="391130"/>
                </a:moveTo>
                <a:lnTo>
                  <a:pt x="1680503" y="0"/>
                </a:lnTo>
                <a:lnTo>
                  <a:pt x="1680503" y="7041301"/>
                </a:lnTo>
                <a:lnTo>
                  <a:pt x="0" y="7432431"/>
                </a:lnTo>
                <a:close/>
              </a:path>
            </a:pathLst>
          </a:cu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1513DC-C2D5-4A8D-B3DE-E1DFDFBA5DDA}"/>
              </a:ext>
            </a:extLst>
          </p:cNvPr>
          <p:cNvSpPr/>
          <p:nvPr userDrawn="1"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0BF4FE9-FDD1-4B93-A963-52DC2AE927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  <p:sp>
        <p:nvSpPr>
          <p:cNvPr id="17" name="Titre 16">
            <a:extLst>
              <a:ext uri="{FF2B5EF4-FFF2-40B4-BE49-F238E27FC236}">
                <a16:creationId xmlns:a16="http://schemas.microsoft.com/office/drawing/2014/main" id="{155424BD-AD7D-4178-A62B-EE46A0342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3300" y="252287"/>
            <a:ext cx="6096371" cy="132556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216190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CAAF1A3-A4C8-4E2C-AA1C-6D5846D68A5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5B5D99-1391-4EA8-B1F6-07B2A4F708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06F47CC-1EE9-4919-B065-CC49B0FC8123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645C7FDF-2332-47A5-9FFE-778598AD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92" y="255687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4B0D2FCB-6BA9-4673-8707-93EF48B42B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2292" y="1836936"/>
            <a:ext cx="10515600" cy="4601964"/>
          </a:xfrm>
        </p:spPr>
        <p:txBody>
          <a:bodyPr anchor="t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Cliquez pour modifier les styles du texte</a:t>
            </a:r>
          </a:p>
        </p:txBody>
      </p:sp>
    </p:spTree>
    <p:extLst>
      <p:ext uri="{BB962C8B-B14F-4D97-AF65-F5344CB8AC3E}">
        <p14:creationId xmlns:p14="http://schemas.microsoft.com/office/powerpoint/2010/main" val="25740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52E1FC6-DA83-4FE7-80F1-BEE0A9380FD8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0DB1B4E-6156-43F4-B3DB-138806601A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D159545-760E-4844-8278-B47E0007081F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920000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920000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920000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920000"/>
              </a:solidFill>
            </a:endParaRP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55BE161E-5032-4B87-9949-499694FB6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302513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ZoneTexte 8">
            <a:extLst>
              <a:ext uri="{FF2B5EF4-FFF2-40B4-BE49-F238E27FC236}">
                <a16:creationId xmlns:a16="http://schemas.microsoft.com/office/drawing/2014/main" id="{806F47CC-1EE9-4919-B065-CC49B0FC8123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645C7FDF-2332-47A5-9FFE-778598AD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92" y="255687"/>
            <a:ext cx="10515600" cy="132556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4B0D2FCB-6BA9-4673-8707-93EF48B42B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2292" y="1836936"/>
            <a:ext cx="10515600" cy="4601964"/>
          </a:xfrm>
        </p:spPr>
        <p:txBody>
          <a:bodyPr anchor="t">
            <a:noAutofit/>
          </a:bodyPr>
          <a:lstStyle>
            <a:lvl1pPr marL="0" indent="0">
              <a:buNone/>
              <a:defRPr sz="3200"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fr-FR" dirty="0"/>
              <a:t>Cliquez pour modifier les styles du texte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917D3BE-A9C4-417F-A013-00419379AD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63" y="252287"/>
            <a:ext cx="670251" cy="67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3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780A18C-4ADF-4D8B-AB75-A1E6EE8F00CB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0A721A3-1320-40D3-A211-379F9DDB4330}"/>
              </a:ext>
            </a:extLst>
          </p:cNvPr>
          <p:cNvSpPr/>
          <p:nvPr userDrawn="1"/>
        </p:nvSpPr>
        <p:spPr>
          <a:xfrm rot="786125">
            <a:off x="1954275" y="-287317"/>
            <a:ext cx="1680503" cy="7440240"/>
          </a:xfrm>
          <a:custGeom>
            <a:avLst/>
            <a:gdLst>
              <a:gd name="connsiteX0" fmla="*/ 0 w 1680503"/>
              <a:gd name="connsiteY0" fmla="*/ 391130 h 7440240"/>
              <a:gd name="connsiteX1" fmla="*/ 1680503 w 1680503"/>
              <a:gd name="connsiteY1" fmla="*/ 0 h 7440240"/>
              <a:gd name="connsiteX2" fmla="*/ 1680503 w 1680503"/>
              <a:gd name="connsiteY2" fmla="*/ 7049110 h 7440240"/>
              <a:gd name="connsiteX3" fmla="*/ 0 w 1680503"/>
              <a:gd name="connsiteY3" fmla="*/ 7440240 h 744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80503" h="7440240">
                <a:moveTo>
                  <a:pt x="0" y="391130"/>
                </a:moveTo>
                <a:lnTo>
                  <a:pt x="1680503" y="0"/>
                </a:lnTo>
                <a:lnTo>
                  <a:pt x="1680503" y="7049110"/>
                </a:lnTo>
                <a:lnTo>
                  <a:pt x="0" y="7440240"/>
                </a:lnTo>
                <a:close/>
              </a:path>
            </a:pathLst>
          </a:custGeom>
          <a:gradFill>
            <a:gsLst>
              <a:gs pos="17000">
                <a:srgbClr val="C00000">
                  <a:alpha val="87000"/>
                </a:srgbClr>
              </a:gs>
              <a:gs pos="100000">
                <a:srgbClr val="500000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5247B6F-D3BF-40B2-812B-C8940E07C9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0183" y="248219"/>
            <a:ext cx="670250" cy="67025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167D450D-DC8A-4EB0-8655-E682793FA35C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rgbClr val="123038"/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rgbClr val="123038"/>
              </a:solidFill>
            </a:endParaRPr>
          </a:p>
        </p:txBody>
      </p:sp>
      <p:sp>
        <p:nvSpPr>
          <p:cNvPr id="23" name="Titre 22">
            <a:extLst>
              <a:ext uri="{FF2B5EF4-FFF2-40B4-BE49-F238E27FC236}">
                <a16:creationId xmlns:a16="http://schemas.microsoft.com/office/drawing/2014/main" id="{D132D24D-1645-499B-B6B7-4C6DBADF8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468" y="248219"/>
            <a:ext cx="6495453" cy="1325563"/>
          </a:xfrm>
        </p:spPr>
        <p:txBody>
          <a:bodyPr/>
          <a:lstStyle>
            <a:lvl1pPr>
              <a:defRPr b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700756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2163ADA-BAAF-4CEB-AD49-1A4FBBC0E480}"/>
              </a:ext>
            </a:extLst>
          </p:cNvPr>
          <p:cNvSpPr/>
          <p:nvPr userDrawn="1"/>
        </p:nvSpPr>
        <p:spPr>
          <a:xfrm>
            <a:off x="0" y="0"/>
            <a:ext cx="12192000" cy="938005"/>
          </a:xfrm>
          <a:prstGeom prst="rect">
            <a:avLst/>
          </a:prstGeom>
          <a:gradFill flip="none" rotWithShape="1">
            <a:gsLst>
              <a:gs pos="0">
                <a:srgbClr val="01141A"/>
              </a:gs>
              <a:gs pos="0">
                <a:srgbClr val="123038"/>
              </a:gs>
              <a:gs pos="50000">
                <a:srgbClr val="010508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DEA14F-D5B4-44CD-99F4-40B2EB3D15DE}"/>
              </a:ext>
            </a:extLst>
          </p:cNvPr>
          <p:cNvSpPr/>
          <p:nvPr userDrawn="1"/>
        </p:nvSpPr>
        <p:spPr>
          <a:xfrm rot="5400000">
            <a:off x="6003448" y="-5065442"/>
            <a:ext cx="185105" cy="12192000"/>
          </a:xfrm>
          <a:prstGeom prst="rect">
            <a:avLst/>
          </a:prstGeom>
          <a:solidFill>
            <a:srgbClr val="8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737A4CC4-798A-4A7C-81BD-5B6F088F3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0"/>
            <a:ext cx="11791950" cy="93800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6778013E-6FB4-4CE9-B814-65272D4542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1669152"/>
            <a:ext cx="8724900" cy="4250843"/>
          </a:xfrm>
        </p:spPr>
        <p:txBody>
          <a:bodyPr/>
          <a:lstStyle>
            <a:lvl1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rgbClr val="010508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48059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8690C62-1E58-460F-BC13-F7FB3862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9B78BA-8885-4B53-8356-1C213379B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6B8B4C-8353-48ED-A373-B44DB99CB2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F41DE-A7BB-4E22-971D-6A19265B0788}" type="datetimeFigureOut">
              <a:rPr lang="fr-FR" smtClean="0"/>
              <a:t>20/12/2021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C13894-C976-46DA-8A04-702ED4DB78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2E598F9-A682-4251-B189-731A78E2127A}"/>
              </a:ext>
            </a:extLst>
          </p:cNvPr>
          <p:cNvSpPr txBox="1"/>
          <p:nvPr userDrawn="1"/>
        </p:nvSpPr>
        <p:spPr>
          <a:xfrm>
            <a:off x="10672313" y="6613753"/>
            <a:ext cx="1613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© </a:t>
            </a:r>
            <a:r>
              <a:rPr lang="fr-FR" sz="800" b="0" i="0" kern="120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template</a:t>
            </a:r>
            <a:r>
              <a:rPr lang="fr-FR" sz="8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 by Geoffrey Gourlez</a:t>
            </a:r>
            <a:endParaRPr lang="fr-FR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MSIPCMContentMarking" descr="{&quot;HashCode&quot;:-510168642,&quot;Placement&quot;:&quot;Footer&quot;,&quot;Top&quot;:507.1359,&quot;Left&quot;:0.0,&quot;SlideWidth&quot;:960,&quot;SlideHeight&quot;:540}">
            <a:extLst>
              <a:ext uri="{FF2B5EF4-FFF2-40B4-BE49-F238E27FC236}">
                <a16:creationId xmlns:a16="http://schemas.microsoft.com/office/drawing/2014/main" id="{1926B62A-B901-4F43-8C2A-8DE2D74C0FD4}"/>
              </a:ext>
            </a:extLst>
          </p:cNvPr>
          <p:cNvSpPr txBox="1"/>
          <p:nvPr userDrawn="1"/>
        </p:nvSpPr>
        <p:spPr>
          <a:xfrm>
            <a:off x="0" y="6440626"/>
            <a:ext cx="1719930" cy="41737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fr-FR" sz="1000">
                <a:solidFill>
                  <a:srgbClr val="000000"/>
                </a:solidFill>
                <a:latin typeface="Calibri" panose="020F0502020204030204" pitchFamily="34" charset="0"/>
              </a:rPr>
              <a:t>
 Classification : Confidentiel </a:t>
            </a:r>
          </a:p>
        </p:txBody>
      </p:sp>
    </p:spTree>
    <p:extLst>
      <p:ext uri="{BB962C8B-B14F-4D97-AF65-F5344CB8AC3E}">
        <p14:creationId xmlns:p14="http://schemas.microsoft.com/office/powerpoint/2010/main" val="1390781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66" r:id="rId3"/>
    <p:sldLayoutId id="2147483667" r:id="rId4"/>
    <p:sldLayoutId id="2147483662" r:id="rId5"/>
    <p:sldLayoutId id="2147483674" r:id="rId6"/>
    <p:sldLayoutId id="2147483673" r:id="rId7"/>
    <p:sldLayoutId id="2147483663" r:id="rId8"/>
    <p:sldLayoutId id="2147483668" r:id="rId9"/>
    <p:sldLayoutId id="2147483664" r:id="rId10"/>
    <p:sldLayoutId id="2147483650" r:id="rId11"/>
    <p:sldLayoutId id="2147483669" r:id="rId12"/>
    <p:sldLayoutId id="2147483670" r:id="rId13"/>
    <p:sldLayoutId id="2147483665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xaGuilDEv/dailyclean" TargetMode="Externa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mailto:guillaume.thomas@axa.fr" TargetMode="Externa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011075FE-FA41-47D5-AF89-9C6013318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2241663"/>
            <a:ext cx="10436606" cy="1600200"/>
          </a:xfrm>
        </p:spPr>
        <p:txBody>
          <a:bodyPr>
            <a:normAutofit fontScale="90000"/>
          </a:bodyPr>
          <a:lstStyle/>
          <a:p>
            <a:pPr algn="r"/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How I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saved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 the World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with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Dailyclean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, an open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sourced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tool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developped</a:t>
            </a:r>
            <a:r>
              <a:rPr lang="fr-FR" b="1" dirty="0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 in </a:t>
            </a:r>
            <a:r>
              <a:rPr lang="fr-FR" b="1" dirty="0" err="1">
                <a:solidFill>
                  <a:schemeClr val="bg1"/>
                </a:solidFill>
                <a:effectLst>
                  <a:glow rad="63500">
                    <a:srgbClr val="EB5CB1">
                      <a:alpha val="40000"/>
                    </a:srgbClr>
                  </a:glow>
                </a:effectLst>
                <a:latin typeface="Source Sans Pro" panose="020B0503030403020204" pitchFamily="34" charset="0"/>
                <a:ea typeface="Source Sans Pro" panose="020B0503030403020204" pitchFamily="34" charset="0"/>
              </a:rPr>
              <a:t>Quarkus</a:t>
            </a:r>
            <a:endParaRPr lang="fr-FR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73E97845-636F-461B-9F69-E5980BCF6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13744" y="3839314"/>
            <a:ext cx="9144000" cy="611130"/>
          </a:xfrm>
        </p:spPr>
        <p:txBody>
          <a:bodyPr/>
          <a:lstStyle/>
          <a:p>
            <a:r>
              <a:rPr lang="fr-FR">
                <a:latin typeface="Segoe UI" panose="020B0502040204020203" pitchFamily="34" charset="0"/>
                <a:cs typeface="Segoe UI" panose="020B0502040204020203" pitchFamily="34" charset="0"/>
              </a:rPr>
              <a:t>Guillaume THOMAS</a:t>
            </a:r>
            <a:endParaRPr lang="fr-FR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10202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cker : Le couteau suisse du DevOps">
            <a:extLst>
              <a:ext uri="{FF2B5EF4-FFF2-40B4-BE49-F238E27FC236}">
                <a16:creationId xmlns:a16="http://schemas.microsoft.com/office/drawing/2014/main" id="{CDCCD4F4-420E-4C1D-92CF-86C25CCAD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97" y="2415954"/>
            <a:ext cx="1992275" cy="170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82E6852-6EFE-4466-9C07-8B6E41A19A7C}"/>
              </a:ext>
            </a:extLst>
          </p:cNvPr>
          <p:cNvSpPr txBox="1"/>
          <p:nvPr/>
        </p:nvSpPr>
        <p:spPr>
          <a:xfrm>
            <a:off x="2896488" y="2905780"/>
            <a:ext cx="8698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12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hours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day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4,5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days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week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7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months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year</a:t>
            </a:r>
            <a:endParaRPr lang="fr-FR" sz="28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3DF87A-B818-4F73-868E-77F73491AD60}"/>
              </a:ext>
            </a:extLst>
          </p:cNvPr>
          <p:cNvSpPr txBox="1">
            <a:spLocks/>
          </p:cNvSpPr>
          <p:nvPr/>
        </p:nvSpPr>
        <p:spPr>
          <a:xfrm>
            <a:off x="4533162" y="5101388"/>
            <a:ext cx="3125675" cy="142192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67 %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451FBD-1D2E-471A-BC07-4DBCB72BB6A0}"/>
              </a:ext>
            </a:extLst>
          </p:cNvPr>
          <p:cNvSpPr txBox="1"/>
          <p:nvPr/>
        </p:nvSpPr>
        <p:spPr>
          <a:xfrm>
            <a:off x="0" y="6491190"/>
            <a:ext cx="2226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Demonstration</a:t>
            </a:r>
            <a:r>
              <a:rPr lang="fr-FR" sz="12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By Julien </a:t>
            </a:r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Hatzig</a:t>
            </a:r>
            <a:endParaRPr lang="fr-FR" sz="12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71913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Le Parisien Twitterren: &amp;quot;«C&amp;#39;est pas Versailles ici ! » Le maire de la ville  des Yvelines s&amp;#39;insurge contre le spot de Total Direct Energie, qui passe en  boucle à la télévision. L&amp;#39;édile">
            <a:extLst>
              <a:ext uri="{FF2B5EF4-FFF2-40B4-BE49-F238E27FC236}">
                <a16:creationId xmlns:a16="http://schemas.microsoft.com/office/drawing/2014/main" id="{F5FBD236-13F6-47DA-86C6-7EF38B562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657225"/>
            <a:ext cx="8877300" cy="554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582236E-9030-4081-9176-21DCA2652B1D}"/>
              </a:ext>
            </a:extLst>
          </p:cNvPr>
          <p:cNvSpPr txBox="1"/>
          <p:nvPr/>
        </p:nvSpPr>
        <p:spPr>
          <a:xfrm>
            <a:off x="0" y="6491190"/>
            <a:ext cx="2226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Demonstration</a:t>
            </a:r>
            <a:r>
              <a:rPr lang="fr-FR" sz="12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By Julien </a:t>
            </a:r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Hatzig</a:t>
            </a:r>
            <a:endParaRPr lang="fr-FR" sz="12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274638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07F690BE-9894-4D5E-9287-E0A77C66E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220" y="3093875"/>
            <a:ext cx="6677560" cy="67025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Demonstration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654776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B523556-C9A4-4F60-8230-325FA1CA6C28}"/>
              </a:ext>
            </a:extLst>
          </p:cNvPr>
          <p:cNvCxnSpPr/>
          <p:nvPr/>
        </p:nvCxnSpPr>
        <p:spPr>
          <a:xfrm>
            <a:off x="2004289" y="0"/>
            <a:ext cx="0" cy="6858000"/>
          </a:xfrm>
          <a:prstGeom prst="line">
            <a:avLst/>
          </a:prstGeom>
          <a:ln w="28575">
            <a:solidFill>
              <a:srgbClr val="8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e 6">
            <a:extLst>
              <a:ext uri="{FF2B5EF4-FFF2-40B4-BE49-F238E27FC236}">
                <a16:creationId xmlns:a16="http://schemas.microsoft.com/office/drawing/2014/main" id="{825EA304-D480-4449-8CB7-19F70D275E00}"/>
              </a:ext>
            </a:extLst>
          </p:cNvPr>
          <p:cNvSpPr/>
          <p:nvPr/>
        </p:nvSpPr>
        <p:spPr>
          <a:xfrm>
            <a:off x="1822117" y="2964472"/>
            <a:ext cx="364337" cy="364337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896863-A283-45C8-8D3F-6D8EF3ECDBCE}"/>
              </a:ext>
            </a:extLst>
          </p:cNvPr>
          <p:cNvSpPr txBox="1"/>
          <p:nvPr/>
        </p:nvSpPr>
        <p:spPr bwMode="auto">
          <a:xfrm>
            <a:off x="2484477" y="1845373"/>
            <a:ext cx="7223046" cy="2441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GraalVM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&amp;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Quarkus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Code!!!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2B0360-4FA4-4310-AB90-3EB7AF749A11}"/>
              </a:ext>
            </a:extLst>
          </p:cNvPr>
          <p:cNvSpPr/>
          <p:nvPr/>
        </p:nvSpPr>
        <p:spPr>
          <a:xfrm>
            <a:off x="1908017" y="199152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A1C8AD-3DAF-4852-8CAC-3B5248365EE3}"/>
              </a:ext>
            </a:extLst>
          </p:cNvPr>
          <p:cNvSpPr/>
          <p:nvPr/>
        </p:nvSpPr>
        <p:spPr>
          <a:xfrm>
            <a:off x="1908017" y="405976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72B9F9D-B995-4DB2-960C-B2479F300F53}"/>
              </a:ext>
            </a:extLst>
          </p:cNvPr>
          <p:cNvSpPr/>
          <p:nvPr/>
        </p:nvSpPr>
        <p:spPr>
          <a:xfrm>
            <a:off x="1908016" y="2446974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1AD1D378-591F-416D-9FDF-43357B0B4987}"/>
              </a:ext>
            </a:extLst>
          </p:cNvPr>
          <p:cNvSpPr/>
          <p:nvPr/>
        </p:nvSpPr>
        <p:spPr>
          <a:xfrm>
            <a:off x="1908017" y="3640741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058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B246-12E9-49AA-B738-3219CD0C5C80}"/>
              </a:ext>
            </a:extLst>
          </p:cNvPr>
          <p:cNvSpPr txBox="1">
            <a:spLocks/>
          </p:cNvSpPr>
          <p:nvPr/>
        </p:nvSpPr>
        <p:spPr>
          <a:xfrm>
            <a:off x="5864000" y="2869937"/>
            <a:ext cx="995786" cy="6463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Job</a:t>
            </a:r>
            <a:endParaRPr kumimoji="0" lang="en-US" sz="36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79E6DE-3190-4805-BF7D-248C20EE9BE5}"/>
              </a:ext>
            </a:extLst>
          </p:cNvPr>
          <p:cNvSpPr txBox="1">
            <a:spLocks/>
          </p:cNvSpPr>
          <p:nvPr/>
        </p:nvSpPr>
        <p:spPr>
          <a:xfrm>
            <a:off x="1308415" y="2874662"/>
            <a:ext cx="2026517" cy="6463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chemeClr val="bg1"/>
                </a:solidFill>
              </a:rPr>
              <a:t>CronJob</a:t>
            </a:r>
            <a:endParaRPr kumimoji="0" lang="en-US" sz="36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pic>
        <p:nvPicPr>
          <p:cNvPr id="4" name="Picture 2" descr="Awesome Python | LibHunt">
            <a:extLst>
              <a:ext uri="{FF2B5EF4-FFF2-40B4-BE49-F238E27FC236}">
                <a16:creationId xmlns:a16="http://schemas.microsoft.com/office/drawing/2014/main" id="{9AC1FDE6-44CA-4A7F-8F0C-DEE79C318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8762" y="2714012"/>
            <a:ext cx="943583" cy="94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avec flèche 4" descr="A cronjob creates a Job">
            <a:extLst>
              <a:ext uri="{FF2B5EF4-FFF2-40B4-BE49-F238E27FC236}">
                <a16:creationId xmlns:a16="http://schemas.microsoft.com/office/drawing/2014/main" id="{CDFA3740-D3E4-4574-8675-77F1AF316406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334932" y="3193103"/>
            <a:ext cx="25290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 descr="A job executes a script in Python">
            <a:extLst>
              <a:ext uri="{FF2B5EF4-FFF2-40B4-BE49-F238E27FC236}">
                <a16:creationId xmlns:a16="http://schemas.microsoft.com/office/drawing/2014/main" id="{ED0F1CCF-9535-4938-8D5F-94AA8CDB9AAA}"/>
              </a:ext>
            </a:extLst>
          </p:cNvPr>
          <p:cNvCxnSpPr>
            <a:cxnSpLocks/>
          </p:cNvCxnSpPr>
          <p:nvPr/>
        </p:nvCxnSpPr>
        <p:spPr>
          <a:xfrm>
            <a:off x="6859786" y="3185804"/>
            <a:ext cx="25290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339A5992-4107-43B1-8007-3AE246D07818}"/>
              </a:ext>
            </a:extLst>
          </p:cNvPr>
          <p:cNvSpPr txBox="1">
            <a:spLocks/>
          </p:cNvSpPr>
          <p:nvPr/>
        </p:nvSpPr>
        <p:spPr>
          <a:xfrm>
            <a:off x="3956501" y="2705672"/>
            <a:ext cx="1285929" cy="4801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chemeClr val="bg1"/>
                </a:solidFill>
              </a:rPr>
              <a:t>creates</a:t>
            </a:r>
            <a:endParaRPr kumimoji="0" lang="en-US" sz="28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69F47A4-06C3-4CA0-8BE1-71E73437E74E}"/>
              </a:ext>
            </a:extLst>
          </p:cNvPr>
          <p:cNvSpPr txBox="1">
            <a:spLocks/>
          </p:cNvSpPr>
          <p:nvPr/>
        </p:nvSpPr>
        <p:spPr>
          <a:xfrm>
            <a:off x="7369145" y="2705671"/>
            <a:ext cx="1510350" cy="4801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chemeClr val="bg1"/>
                </a:solidFill>
              </a:rPr>
              <a:t>executes</a:t>
            </a:r>
            <a:endParaRPr kumimoji="0" lang="en-US" sz="28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C990E6-45C8-4141-896C-30EDAD01652A}"/>
              </a:ext>
            </a:extLst>
          </p:cNvPr>
          <p:cNvSpPr txBox="1">
            <a:spLocks/>
          </p:cNvSpPr>
          <p:nvPr/>
        </p:nvSpPr>
        <p:spPr>
          <a:xfrm>
            <a:off x="1420161" y="3516268"/>
            <a:ext cx="1579278" cy="286232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bg1"/>
                </a:solidFill>
              </a:rPr>
              <a:t>schedule = 0 9 * * *</a:t>
            </a:r>
            <a:endParaRPr kumimoji="0" lang="en-US" sz="14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1246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Site internet - Icônes ordinateur gratuites">
            <a:extLst>
              <a:ext uri="{FF2B5EF4-FFF2-40B4-BE49-F238E27FC236}">
                <a16:creationId xmlns:a16="http://schemas.microsoft.com/office/drawing/2014/main" id="{7C8D4C85-2344-48B7-9858-D8FE7AD38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40" y="2855879"/>
            <a:ext cx="1146242" cy="1146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251D4534-D7A8-4E38-BADC-ED190F48F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01649" y="3120811"/>
            <a:ext cx="385763" cy="4286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071358A-0BBE-4CA4-B10E-E5311E3FA0BE}"/>
              </a:ext>
            </a:extLst>
          </p:cNvPr>
          <p:cNvSpPr/>
          <p:nvPr/>
        </p:nvSpPr>
        <p:spPr>
          <a:xfrm>
            <a:off x="3358380" y="1234601"/>
            <a:ext cx="821987" cy="501298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  <a:latin typeface="Source Sans Pro" panose="020B0503030403020204" pitchFamily="34" charset="0"/>
              </a:rPr>
              <a:t>KUBERNETES API</a:t>
            </a:r>
          </a:p>
        </p:txBody>
      </p:sp>
      <p:pic>
        <p:nvPicPr>
          <p:cNvPr id="10" name="Picture 4" descr="Xavier / Tutoriels kubernetes · GitLab">
            <a:extLst>
              <a:ext uri="{FF2B5EF4-FFF2-40B4-BE49-F238E27FC236}">
                <a16:creationId xmlns:a16="http://schemas.microsoft.com/office/drawing/2014/main" id="{26B00AC4-E798-403F-BA55-2BE02F716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5928" y="1370788"/>
            <a:ext cx="646889" cy="64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54E5167-ADA1-407B-AED0-ED359D5A3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1336" y="1069895"/>
            <a:ext cx="6623044" cy="529442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b="1" dirty="0">
              <a:solidFill>
                <a:schemeClr val="tx1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12" name="Picture 4" descr="Xavier / Tutoriels kubernetes · GitLab">
            <a:extLst>
              <a:ext uri="{FF2B5EF4-FFF2-40B4-BE49-F238E27FC236}">
                <a16:creationId xmlns:a16="http://schemas.microsoft.com/office/drawing/2014/main" id="{A814F60E-E825-4E14-AE30-9B28E118E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695" y="5646887"/>
            <a:ext cx="646889" cy="64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8B49CEC7-120E-4727-BFBB-E832D1E4F276}"/>
              </a:ext>
            </a:extLst>
          </p:cNvPr>
          <p:cNvSpPr txBox="1"/>
          <p:nvPr/>
        </p:nvSpPr>
        <p:spPr>
          <a:xfrm>
            <a:off x="5166103" y="1324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Source Sans Pro" panose="020B0503030403020204" pitchFamily="34" charset="0"/>
              </a:rPr>
              <a:t>CronJob</a:t>
            </a:r>
            <a:r>
              <a:rPr lang="en-US" b="1" dirty="0">
                <a:latin typeface="Source Sans Pro" panose="020B0503030403020204" pitchFamily="34" charset="0"/>
              </a:rPr>
              <a:t> start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7088519-8BC3-4D09-8346-ED9B02D33EE4}"/>
              </a:ext>
            </a:extLst>
          </p:cNvPr>
          <p:cNvSpPr txBox="1"/>
          <p:nvPr/>
        </p:nvSpPr>
        <p:spPr>
          <a:xfrm>
            <a:off x="5166103" y="24685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Source Sans Pro" panose="020B0503030403020204" pitchFamily="34" charset="0"/>
              </a:rPr>
              <a:t>CronJob</a:t>
            </a:r>
            <a:r>
              <a:rPr lang="en-US" b="1" dirty="0">
                <a:latin typeface="Source Sans Pro" panose="020B0503030403020204" pitchFamily="34" charset="0"/>
              </a:rPr>
              <a:t> stop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A60F87A-4DF6-4463-BFD9-7B2661E8F5D5}"/>
              </a:ext>
            </a:extLst>
          </p:cNvPr>
          <p:cNvSpPr txBox="1"/>
          <p:nvPr/>
        </p:nvSpPr>
        <p:spPr>
          <a:xfrm>
            <a:off x="5166103" y="36091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Job start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75CB642-69D9-438D-B176-C8641CD7339D}"/>
              </a:ext>
            </a:extLst>
          </p:cNvPr>
          <p:cNvSpPr txBox="1"/>
          <p:nvPr/>
        </p:nvSpPr>
        <p:spPr>
          <a:xfrm>
            <a:off x="5166103" y="47030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Job stop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6948B13-E9E1-4D70-A910-36CBA3555076}"/>
              </a:ext>
            </a:extLst>
          </p:cNvPr>
          <p:cNvSpPr txBox="1"/>
          <p:nvPr/>
        </p:nvSpPr>
        <p:spPr>
          <a:xfrm>
            <a:off x="7620716" y="1324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Job start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2529AE0-D8C6-4A9F-8157-882F34A910B3}"/>
              </a:ext>
            </a:extLst>
          </p:cNvPr>
          <p:cNvSpPr txBox="1"/>
          <p:nvPr/>
        </p:nvSpPr>
        <p:spPr>
          <a:xfrm>
            <a:off x="7620716" y="24685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Job stop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pic>
        <p:nvPicPr>
          <p:cNvPr id="19" name="Picture 2" descr="Awesome Python | LibHunt">
            <a:extLst>
              <a:ext uri="{FF2B5EF4-FFF2-40B4-BE49-F238E27FC236}">
                <a16:creationId xmlns:a16="http://schemas.microsoft.com/office/drawing/2014/main" id="{6F574D3F-E4F2-4F7B-A0CC-206276D56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53" y="1185313"/>
            <a:ext cx="648506" cy="64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Awesome Python | LibHunt">
            <a:extLst>
              <a:ext uri="{FF2B5EF4-FFF2-40B4-BE49-F238E27FC236}">
                <a16:creationId xmlns:a16="http://schemas.microsoft.com/office/drawing/2014/main" id="{5EE7534D-2549-40E8-B802-87DC55F0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53" y="2355797"/>
            <a:ext cx="648506" cy="64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Awesome Python | LibHunt">
            <a:extLst>
              <a:ext uri="{FF2B5EF4-FFF2-40B4-BE49-F238E27FC236}">
                <a16:creationId xmlns:a16="http://schemas.microsoft.com/office/drawing/2014/main" id="{DCB7D70B-D78C-4066-95B2-F11666846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53" y="3461520"/>
            <a:ext cx="648506" cy="64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Awesome Python | LibHunt">
            <a:extLst>
              <a:ext uri="{FF2B5EF4-FFF2-40B4-BE49-F238E27FC236}">
                <a16:creationId xmlns:a16="http://schemas.microsoft.com/office/drawing/2014/main" id="{FD549915-C43D-42B7-A42B-27FB26608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53" y="4563463"/>
            <a:ext cx="648506" cy="64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8F8E1399-F86F-4CC1-9E88-08E9A85C7681}"/>
              </a:ext>
            </a:extLst>
          </p:cNvPr>
          <p:cNvSpPr txBox="1"/>
          <p:nvPr/>
        </p:nvSpPr>
        <p:spPr>
          <a:xfrm>
            <a:off x="10250427" y="1324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Replicas = 1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91900305-DAF7-4A11-AE34-AD982151715B}"/>
              </a:ext>
            </a:extLst>
          </p:cNvPr>
          <p:cNvSpPr txBox="1"/>
          <p:nvPr/>
        </p:nvSpPr>
        <p:spPr>
          <a:xfrm>
            <a:off x="10250427" y="24655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Replicas = 0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E041AAA-71E0-4AB7-92B0-45A6ACB7878A}"/>
              </a:ext>
            </a:extLst>
          </p:cNvPr>
          <p:cNvSpPr txBox="1"/>
          <p:nvPr/>
        </p:nvSpPr>
        <p:spPr>
          <a:xfrm>
            <a:off x="10250427" y="35630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Replicas = 1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5CF6528B-5ECE-4FC4-A135-6890D67F4877}"/>
              </a:ext>
            </a:extLst>
          </p:cNvPr>
          <p:cNvSpPr txBox="1"/>
          <p:nvPr/>
        </p:nvSpPr>
        <p:spPr>
          <a:xfrm>
            <a:off x="10250427" y="47030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ource Sans Pro" panose="020B0503030403020204" pitchFamily="34" charset="0"/>
              </a:rPr>
              <a:t>Replicas = 0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cxnSp>
        <p:nvCxnSpPr>
          <p:cNvPr id="27" name="Connecteur droit avec flèche 26" descr="The dailyclean front calls the dailycleanAPI">
            <a:extLst>
              <a:ext uri="{FF2B5EF4-FFF2-40B4-BE49-F238E27FC236}">
                <a16:creationId xmlns:a16="http://schemas.microsoft.com/office/drawing/2014/main" id="{C4330CB9-2CEE-435B-9BFB-0F8D8784B519}"/>
              </a:ext>
            </a:extLst>
          </p:cNvPr>
          <p:cNvCxnSpPr>
            <a:cxnSpLocks/>
          </p:cNvCxnSpPr>
          <p:nvPr/>
        </p:nvCxnSpPr>
        <p:spPr>
          <a:xfrm>
            <a:off x="1572650" y="3313749"/>
            <a:ext cx="5367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 descr="The dailycleanAPI calls the Kubernetes API">
            <a:extLst>
              <a:ext uri="{FF2B5EF4-FFF2-40B4-BE49-F238E27FC236}">
                <a16:creationId xmlns:a16="http://schemas.microsoft.com/office/drawing/2014/main" id="{17988C6E-1B0B-4CF5-8FD8-851CCA68994A}"/>
              </a:ext>
            </a:extLst>
          </p:cNvPr>
          <p:cNvCxnSpPr>
            <a:cxnSpLocks/>
          </p:cNvCxnSpPr>
          <p:nvPr/>
        </p:nvCxnSpPr>
        <p:spPr>
          <a:xfrm>
            <a:off x="2718963" y="3313749"/>
            <a:ext cx="53671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51C1F8EF-4164-4BEB-858A-80D32947FBA9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4236337" y="1509566"/>
            <a:ext cx="929766" cy="8462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4E5140F6-ABEC-46FC-9060-589B0D4F6158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4236337" y="2653197"/>
            <a:ext cx="929766" cy="4509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43E85F72-880E-498A-9AA0-C26FEB909958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4236337" y="3499429"/>
            <a:ext cx="929766" cy="2943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904BCE14-F066-4C32-8531-EE2581BFDF0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4282720" y="4327540"/>
            <a:ext cx="883383" cy="5601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A6DFF3E1-971D-45CE-B3CF-64010FFD90B7}"/>
              </a:ext>
            </a:extLst>
          </p:cNvPr>
          <p:cNvCxnSpPr>
            <a:cxnSpLocks/>
          </p:cNvCxnSpPr>
          <p:nvPr/>
        </p:nvCxnSpPr>
        <p:spPr>
          <a:xfrm>
            <a:off x="6747624" y="1509566"/>
            <a:ext cx="7222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3E9FD8C7-D628-443E-AA60-2588F6D10806}"/>
              </a:ext>
            </a:extLst>
          </p:cNvPr>
          <p:cNvCxnSpPr>
            <a:cxnSpLocks/>
          </p:cNvCxnSpPr>
          <p:nvPr/>
        </p:nvCxnSpPr>
        <p:spPr>
          <a:xfrm>
            <a:off x="6747623" y="2644864"/>
            <a:ext cx="72224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2679C500-5066-417A-9BB7-6369CAA99941}"/>
              </a:ext>
            </a:extLst>
          </p:cNvPr>
          <p:cNvCxnSpPr>
            <a:cxnSpLocks/>
          </p:cNvCxnSpPr>
          <p:nvPr/>
        </p:nvCxnSpPr>
        <p:spPr>
          <a:xfrm>
            <a:off x="6386501" y="3793800"/>
            <a:ext cx="28061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774BCFC6-4177-43B8-AE96-3CB9722C67E3}"/>
              </a:ext>
            </a:extLst>
          </p:cNvPr>
          <p:cNvCxnSpPr>
            <a:cxnSpLocks/>
          </p:cNvCxnSpPr>
          <p:nvPr/>
        </p:nvCxnSpPr>
        <p:spPr>
          <a:xfrm>
            <a:off x="6386501" y="4889037"/>
            <a:ext cx="28061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06D3C527-687B-489F-8B85-A8324EC3AB90}"/>
              </a:ext>
            </a:extLst>
          </p:cNvPr>
          <p:cNvCxnSpPr>
            <a:cxnSpLocks/>
          </p:cNvCxnSpPr>
          <p:nvPr/>
        </p:nvCxnSpPr>
        <p:spPr>
          <a:xfrm>
            <a:off x="8681671" y="1509566"/>
            <a:ext cx="5772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EB1168D5-9CF8-4840-A0D8-1CAE9E7A695B}"/>
              </a:ext>
            </a:extLst>
          </p:cNvPr>
          <p:cNvCxnSpPr>
            <a:cxnSpLocks/>
          </p:cNvCxnSpPr>
          <p:nvPr/>
        </p:nvCxnSpPr>
        <p:spPr>
          <a:xfrm>
            <a:off x="8615410" y="2681371"/>
            <a:ext cx="5772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ZoneTexte 38">
            <a:extLst>
              <a:ext uri="{FF2B5EF4-FFF2-40B4-BE49-F238E27FC236}">
                <a16:creationId xmlns:a16="http://schemas.microsoft.com/office/drawing/2014/main" id="{50993607-5938-444E-9DCE-5F535DF99D8D}"/>
              </a:ext>
            </a:extLst>
          </p:cNvPr>
          <p:cNvSpPr txBox="1"/>
          <p:nvPr/>
        </p:nvSpPr>
        <p:spPr>
          <a:xfrm>
            <a:off x="1696938" y="2460198"/>
            <a:ext cx="1625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Source Sans Pro" panose="020B0503030403020204" pitchFamily="34" charset="0"/>
              </a:rPr>
              <a:t>DailycleanAPI</a:t>
            </a:r>
            <a:endParaRPr lang="fr-FR" b="1" dirty="0">
              <a:latin typeface="Source Sans Pro" panose="020B0503030403020204" pitchFamily="34" charset="0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6251903-D9A2-4BD4-AF98-C1BE90BAFF47}"/>
              </a:ext>
            </a:extLst>
          </p:cNvPr>
          <p:cNvSpPr txBox="1"/>
          <p:nvPr/>
        </p:nvSpPr>
        <p:spPr>
          <a:xfrm>
            <a:off x="0" y="4155626"/>
            <a:ext cx="17151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latin typeface="Source Sans Pro" panose="020B0503030403020204" pitchFamily="34" charset="0"/>
              </a:rPr>
              <a:t>DailycleanFront</a:t>
            </a:r>
            <a:endParaRPr lang="fr-FR" b="1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7695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B523556-C9A4-4F60-8230-325FA1CA6C28}"/>
              </a:ext>
            </a:extLst>
          </p:cNvPr>
          <p:cNvCxnSpPr/>
          <p:nvPr/>
        </p:nvCxnSpPr>
        <p:spPr>
          <a:xfrm>
            <a:off x="2004289" y="0"/>
            <a:ext cx="0" cy="6858000"/>
          </a:xfrm>
          <a:prstGeom prst="line">
            <a:avLst/>
          </a:prstGeom>
          <a:ln w="28575">
            <a:solidFill>
              <a:srgbClr val="8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e 6">
            <a:extLst>
              <a:ext uri="{FF2B5EF4-FFF2-40B4-BE49-F238E27FC236}">
                <a16:creationId xmlns:a16="http://schemas.microsoft.com/office/drawing/2014/main" id="{825EA304-D480-4449-8CB7-19F70D275E00}"/>
              </a:ext>
            </a:extLst>
          </p:cNvPr>
          <p:cNvSpPr/>
          <p:nvPr/>
        </p:nvSpPr>
        <p:spPr>
          <a:xfrm>
            <a:off x="1834150" y="3410429"/>
            <a:ext cx="364337" cy="364337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896863-A283-45C8-8D3F-6D8EF3ECDBCE}"/>
              </a:ext>
            </a:extLst>
          </p:cNvPr>
          <p:cNvSpPr txBox="1"/>
          <p:nvPr/>
        </p:nvSpPr>
        <p:spPr bwMode="auto">
          <a:xfrm>
            <a:off x="2484477" y="1845373"/>
            <a:ext cx="7223046" cy="2441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How?</a:t>
            </a:r>
          </a:p>
          <a:p>
            <a:pPr eaLnBrk="1" hangingPunct="1">
              <a:lnSpc>
                <a:spcPct val="150000"/>
              </a:lnSpc>
            </a:pPr>
            <a:r>
              <a:rPr lang="fr-FR" sz="3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</a:t>
            </a: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3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GraalVM</a:t>
            </a: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&amp; </a:t>
            </a:r>
            <a:r>
              <a:rPr lang="fr-FR" sz="3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Quarkus</a:t>
            </a: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Code!!!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2B0360-4FA4-4310-AB90-3EB7AF749A11}"/>
              </a:ext>
            </a:extLst>
          </p:cNvPr>
          <p:cNvSpPr/>
          <p:nvPr/>
        </p:nvSpPr>
        <p:spPr>
          <a:xfrm>
            <a:off x="1908017" y="199152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A1C8AD-3DAF-4852-8CAC-3B5248365EE3}"/>
              </a:ext>
            </a:extLst>
          </p:cNvPr>
          <p:cNvSpPr/>
          <p:nvPr/>
        </p:nvSpPr>
        <p:spPr>
          <a:xfrm>
            <a:off x="1908017" y="405976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72B9F9D-B995-4DB2-960C-B2479F300F53}"/>
              </a:ext>
            </a:extLst>
          </p:cNvPr>
          <p:cNvSpPr/>
          <p:nvPr/>
        </p:nvSpPr>
        <p:spPr>
          <a:xfrm>
            <a:off x="1908017" y="2411837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1AD1D378-591F-416D-9FDF-43357B0B4987}"/>
              </a:ext>
            </a:extLst>
          </p:cNvPr>
          <p:cNvSpPr/>
          <p:nvPr/>
        </p:nvSpPr>
        <p:spPr>
          <a:xfrm>
            <a:off x="1908017" y="2832146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59269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ED2B2-5BE0-4DCE-98D8-C5DA15C3E7A7}"/>
              </a:ext>
            </a:extLst>
          </p:cNvPr>
          <p:cNvSpPr txBox="1">
            <a:spLocks/>
          </p:cNvSpPr>
          <p:nvPr/>
        </p:nvSpPr>
        <p:spPr>
          <a:xfrm>
            <a:off x="5594901" y="2905768"/>
            <a:ext cx="1002197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Fast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266797A-0166-43AE-AA5D-45C77B62230F}"/>
              </a:ext>
            </a:extLst>
          </p:cNvPr>
          <p:cNvSpPr txBox="1">
            <a:spLocks/>
          </p:cNvSpPr>
          <p:nvPr/>
        </p:nvSpPr>
        <p:spPr>
          <a:xfrm>
            <a:off x="2697472" y="4755705"/>
            <a:ext cx="6797054" cy="108952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chemeClr val="bg1"/>
                </a:solidFill>
                <a:ea typeface="Source Sans Pro" panose="020B0503030403020204" pitchFamily="34" charset="0"/>
              </a:rPr>
              <a:t>Less memory footprint as possible</a:t>
            </a:r>
            <a:endParaRPr kumimoji="0" lang="en-US" sz="36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4983DB-400A-442C-867E-903B4730EE03}"/>
              </a:ext>
            </a:extLst>
          </p:cNvPr>
          <p:cNvSpPr txBox="1">
            <a:spLocks/>
          </p:cNvSpPr>
          <p:nvPr/>
        </p:nvSpPr>
        <p:spPr>
          <a:xfrm>
            <a:off x="4313300" y="455666"/>
            <a:ext cx="3565400" cy="6463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Easy to develop</a:t>
            </a:r>
          </a:p>
        </p:txBody>
      </p:sp>
    </p:spTree>
    <p:extLst>
      <p:ext uri="{BB962C8B-B14F-4D97-AF65-F5344CB8AC3E}">
        <p14:creationId xmlns:p14="http://schemas.microsoft.com/office/powerpoint/2010/main" val="774367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salle de bain&#10;&#10;Description générée automatiquement">
            <a:extLst>
              <a:ext uri="{FF2B5EF4-FFF2-40B4-BE49-F238E27FC236}">
                <a16:creationId xmlns:a16="http://schemas.microsoft.com/office/drawing/2014/main" id="{597511F4-A912-429B-8895-40ADE3017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200150"/>
            <a:ext cx="60960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5376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PI Java : Oracle réclame 9,3 milliards de dollars à Google">
            <a:extLst>
              <a:ext uri="{FF2B5EF4-FFF2-40B4-BE49-F238E27FC236}">
                <a16:creationId xmlns:a16="http://schemas.microsoft.com/office/drawing/2014/main" id="{A7ABEB2B-7A86-4C12-B56A-51781386F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4632" y="1667367"/>
            <a:ext cx="3517119" cy="3517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GraalVM">
            <a:extLst>
              <a:ext uri="{FF2B5EF4-FFF2-40B4-BE49-F238E27FC236}">
                <a16:creationId xmlns:a16="http://schemas.microsoft.com/office/drawing/2014/main" id="{B0431E3B-0B4B-4036-B15E-E62FD251F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0676" y="2632049"/>
            <a:ext cx="3537345" cy="158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EA694D11-AB52-4E33-97C2-D9EA752CDF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336" y="2366396"/>
            <a:ext cx="3517120" cy="211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108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690EBD2-4CAF-4C22-89F5-5903EE9D1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 of contents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870693-FA9C-417E-BA65-BC27B08FBA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?</a:t>
            </a:r>
          </a:p>
          <a:p>
            <a:r>
              <a:rPr lang="fr-FR" dirty="0" err="1"/>
              <a:t>What</a:t>
            </a:r>
            <a:r>
              <a:rPr lang="fr-FR" dirty="0"/>
              <a:t>?</a:t>
            </a:r>
          </a:p>
          <a:p>
            <a:r>
              <a:rPr lang="fr-FR" dirty="0"/>
              <a:t>How?</a:t>
            </a:r>
          </a:p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GraalVM</a:t>
            </a:r>
            <a:r>
              <a:rPr lang="fr-FR" dirty="0"/>
              <a:t> &amp; </a:t>
            </a:r>
            <a:r>
              <a:rPr lang="fr-FR" dirty="0" err="1"/>
              <a:t>Quarkus</a:t>
            </a:r>
            <a:r>
              <a:rPr lang="fr-FR" dirty="0"/>
              <a:t>?</a:t>
            </a:r>
          </a:p>
          <a:p>
            <a:r>
              <a:rPr lang="fr-FR" dirty="0"/>
              <a:t>Code!!!</a:t>
            </a:r>
          </a:p>
        </p:txBody>
      </p:sp>
    </p:spTree>
    <p:extLst>
      <p:ext uri="{BB962C8B-B14F-4D97-AF65-F5344CB8AC3E}">
        <p14:creationId xmlns:p14="http://schemas.microsoft.com/office/powerpoint/2010/main" val="1490301767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alVM">
            <a:extLst>
              <a:ext uri="{FF2B5EF4-FFF2-40B4-BE49-F238E27FC236}">
                <a16:creationId xmlns:a16="http://schemas.microsoft.com/office/drawing/2014/main" id="{C2189601-5C62-4BF0-87A4-C588D670E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13180" y="-140483"/>
            <a:ext cx="7365639" cy="330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04BE4E3-D872-44FC-A603-FFD8E2E05991}"/>
              </a:ext>
            </a:extLst>
          </p:cNvPr>
          <p:cNvSpPr txBox="1">
            <a:spLocks/>
          </p:cNvSpPr>
          <p:nvPr/>
        </p:nvSpPr>
        <p:spPr>
          <a:xfrm>
            <a:off x="3393187" y="2905768"/>
            <a:ext cx="5405647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Ahead-of-time compilation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1B4AA0-6E7A-42D5-A9D2-E442D157756A}"/>
              </a:ext>
            </a:extLst>
          </p:cNvPr>
          <p:cNvSpPr txBox="1">
            <a:spLocks/>
          </p:cNvSpPr>
          <p:nvPr/>
        </p:nvSpPr>
        <p:spPr>
          <a:xfrm>
            <a:off x="2449007" y="4040128"/>
            <a:ext cx="7293984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Fast startup &amp; low memory footprint</a:t>
            </a:r>
          </a:p>
        </p:txBody>
      </p:sp>
      <p:pic>
        <p:nvPicPr>
          <p:cNvPr id="5" name="Picture 2" descr="Zwinkern GIFs | Tenor">
            <a:extLst>
              <a:ext uri="{FF2B5EF4-FFF2-40B4-BE49-F238E27FC236}">
                <a16:creationId xmlns:a16="http://schemas.microsoft.com/office/drawing/2014/main" id="{1FEEAF76-0AE1-4CA9-BC00-2D7F7D0FE7F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3846" y="3983018"/>
            <a:ext cx="749435" cy="7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89EB2DD-5873-41CF-9932-86F3C8160BCB}"/>
              </a:ext>
            </a:extLst>
          </p:cNvPr>
          <p:cNvSpPr txBox="1">
            <a:spLocks/>
          </p:cNvSpPr>
          <p:nvPr/>
        </p:nvSpPr>
        <p:spPr>
          <a:xfrm>
            <a:off x="3307664" y="4860002"/>
            <a:ext cx="2090637" cy="120032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.JAR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14464AD-0250-4293-83C5-4073306D4A35}"/>
              </a:ext>
            </a:extLst>
          </p:cNvPr>
          <p:cNvSpPr txBox="1">
            <a:spLocks/>
          </p:cNvSpPr>
          <p:nvPr/>
        </p:nvSpPr>
        <p:spPr>
          <a:xfrm>
            <a:off x="5592852" y="4860002"/>
            <a:ext cx="3283271" cy="1200329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=&gt; .EXE</a:t>
            </a:r>
          </a:p>
        </p:txBody>
      </p:sp>
    </p:spTree>
    <p:extLst>
      <p:ext uri="{BB962C8B-B14F-4D97-AF65-F5344CB8AC3E}">
        <p14:creationId xmlns:p14="http://schemas.microsoft.com/office/powerpoint/2010/main" val="25364698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0932105-EED5-421A-95A3-DA8A08B8C1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707" y="643466"/>
            <a:ext cx="924658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766279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EA06E51-BE90-4FAA-BC87-F67819098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7043" y="3093875"/>
            <a:ext cx="7377913" cy="67025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And </a:t>
            </a:r>
            <a:r>
              <a:rPr lang="fr-FR" dirty="0" err="1"/>
              <a:t>now</a:t>
            </a:r>
            <a:r>
              <a:rPr lang="fr-FR" dirty="0"/>
              <a:t>… a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experiment</a:t>
            </a:r>
            <a:r>
              <a:rPr lang="fr-FR" dirty="0"/>
              <a:t>!</a:t>
            </a:r>
          </a:p>
        </p:txBody>
      </p:sp>
      <p:pic>
        <p:nvPicPr>
          <p:cNvPr id="1026" name="Picture 2" descr="CAT GIFS &amp;#39;R&amp;#39; US!!!">
            <a:extLst>
              <a:ext uri="{FF2B5EF4-FFF2-40B4-BE49-F238E27FC236}">
                <a16:creationId xmlns:a16="http://schemas.microsoft.com/office/drawing/2014/main" id="{B1127F52-D387-424E-B4BE-90940AEC991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629" y="573407"/>
            <a:ext cx="3799903" cy="217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alem Salem Saberhagen GIF - Salem Salem Saberhagen Mad Science - Discover  &amp;amp; Share GIFs">
            <a:extLst>
              <a:ext uri="{FF2B5EF4-FFF2-40B4-BE49-F238E27FC236}">
                <a16:creationId xmlns:a16="http://schemas.microsoft.com/office/drawing/2014/main" id="{9AB22F47-37B9-43DF-BCDB-E5DFBBF5C0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855" y="4108437"/>
            <a:ext cx="474345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045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low Mind Mind Blown GIF - Blow Mind Mind Blown Explode - Discover &amp;amp; Share  GIFs">
            <a:extLst>
              <a:ext uri="{FF2B5EF4-FFF2-40B4-BE49-F238E27FC236}">
                <a16:creationId xmlns:a16="http://schemas.microsoft.com/office/drawing/2014/main" id="{4A2EC9D4-FCE4-4545-A17C-D8012D2ED8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428750"/>
            <a:ext cx="6096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5054838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D7CB2-B391-47D2-AB9D-3D03547CC110}"/>
              </a:ext>
            </a:extLst>
          </p:cNvPr>
          <p:cNvSpPr txBox="1">
            <a:spLocks/>
          </p:cNvSpPr>
          <p:nvPr/>
        </p:nvSpPr>
        <p:spPr>
          <a:xfrm>
            <a:off x="848412" y="1216966"/>
            <a:ext cx="10495181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Highly supported by RedHat (who develop OpenShift)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2B132D-9C1A-4E10-B51D-B60B26512FAA}"/>
              </a:ext>
            </a:extLst>
          </p:cNvPr>
          <p:cNvSpPr txBox="1">
            <a:spLocks/>
          </p:cNvSpPr>
          <p:nvPr/>
        </p:nvSpPr>
        <p:spPr>
          <a:xfrm>
            <a:off x="2286303" y="3427617"/>
            <a:ext cx="7619394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err="1">
                <a:solidFill>
                  <a:schemeClr val="bg1"/>
                </a:solidFill>
                <a:ea typeface="Source Sans Pro" panose="020B0503030403020204" pitchFamily="34" charset="0"/>
              </a:rPr>
              <a:t>Dailyclean</a:t>
            </a:r>
            <a:r>
              <a:rPr lang="en-US" sz="3600" dirty="0">
                <a:solidFill>
                  <a:schemeClr val="bg1"/>
                </a:solidFill>
                <a:ea typeface="Source Sans Pro" panose="020B0503030403020204" pitchFamily="34" charset="0"/>
              </a:rPr>
              <a:t> is NOT a Production project</a:t>
            </a:r>
            <a:endParaRPr kumimoji="0" lang="en-US" sz="36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94B97B-757D-4DCB-9959-102FBBAE7750}"/>
              </a:ext>
            </a:extLst>
          </p:cNvPr>
          <p:cNvSpPr txBox="1">
            <a:spLocks/>
          </p:cNvSpPr>
          <p:nvPr/>
        </p:nvSpPr>
        <p:spPr>
          <a:xfrm>
            <a:off x="1661132" y="5638268"/>
            <a:ext cx="8869736" cy="590931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Source Sans Pro" panose="020B0503030403020204" pitchFamily="34" charset="0"/>
              </a:rPr>
              <a:t>New opportunities as Serverless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719019822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B523556-C9A4-4F60-8230-325FA1CA6C28}"/>
              </a:ext>
            </a:extLst>
          </p:cNvPr>
          <p:cNvCxnSpPr/>
          <p:nvPr/>
        </p:nvCxnSpPr>
        <p:spPr>
          <a:xfrm>
            <a:off x="2004289" y="0"/>
            <a:ext cx="0" cy="6858000"/>
          </a:xfrm>
          <a:prstGeom prst="line">
            <a:avLst/>
          </a:prstGeom>
          <a:ln w="28575">
            <a:solidFill>
              <a:srgbClr val="8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e 6">
            <a:extLst>
              <a:ext uri="{FF2B5EF4-FFF2-40B4-BE49-F238E27FC236}">
                <a16:creationId xmlns:a16="http://schemas.microsoft.com/office/drawing/2014/main" id="{825EA304-D480-4449-8CB7-19F70D275E00}"/>
              </a:ext>
            </a:extLst>
          </p:cNvPr>
          <p:cNvSpPr/>
          <p:nvPr/>
        </p:nvSpPr>
        <p:spPr>
          <a:xfrm>
            <a:off x="1822117" y="3850734"/>
            <a:ext cx="364337" cy="364337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896863-A283-45C8-8D3F-6D8EF3ECDBCE}"/>
              </a:ext>
            </a:extLst>
          </p:cNvPr>
          <p:cNvSpPr txBox="1"/>
          <p:nvPr/>
        </p:nvSpPr>
        <p:spPr bwMode="auto">
          <a:xfrm>
            <a:off x="2484477" y="1896990"/>
            <a:ext cx="7223046" cy="2389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How?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GraalVM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&amp;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Quarkus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Code!!!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2B0360-4FA4-4310-AB90-3EB7AF749A11}"/>
              </a:ext>
            </a:extLst>
          </p:cNvPr>
          <p:cNvSpPr/>
          <p:nvPr/>
        </p:nvSpPr>
        <p:spPr>
          <a:xfrm>
            <a:off x="1908016" y="2116143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A1C8AD-3DAF-4852-8CAC-3B5248365EE3}"/>
              </a:ext>
            </a:extLst>
          </p:cNvPr>
          <p:cNvSpPr/>
          <p:nvPr/>
        </p:nvSpPr>
        <p:spPr>
          <a:xfrm>
            <a:off x="1908017" y="3332731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72B9F9D-B995-4DB2-960C-B2479F300F53}"/>
              </a:ext>
            </a:extLst>
          </p:cNvPr>
          <p:cNvSpPr/>
          <p:nvPr/>
        </p:nvSpPr>
        <p:spPr>
          <a:xfrm>
            <a:off x="1908017" y="2509423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1AD1D378-591F-416D-9FDF-43357B0B4987}"/>
              </a:ext>
            </a:extLst>
          </p:cNvPr>
          <p:cNvSpPr/>
          <p:nvPr/>
        </p:nvSpPr>
        <p:spPr>
          <a:xfrm>
            <a:off x="1908017" y="289451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079875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B5C177-CC50-4ADE-B8C4-1A1164576563}"/>
              </a:ext>
            </a:extLst>
          </p:cNvPr>
          <p:cNvSpPr/>
          <p:nvPr/>
        </p:nvSpPr>
        <p:spPr>
          <a:xfrm>
            <a:off x="2489198" y="1524143"/>
            <a:ext cx="91333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427104"/>
            <a:r>
              <a:rPr lang="fr-FR" altLang="fr-FR" sz="6000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Dailyclean</a:t>
            </a:r>
            <a:r>
              <a:rPr lang="fr-FR" altLang="fr-FR" sz="6000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</a:t>
            </a:r>
            <a:r>
              <a:rPr lang="fr-FR" altLang="fr-FR" sz="6000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is</a:t>
            </a:r>
            <a:r>
              <a:rPr lang="fr-FR" altLang="fr-FR" sz="6000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open </a:t>
            </a:r>
            <a:r>
              <a:rPr lang="fr-FR" altLang="fr-FR" sz="6000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sourced</a:t>
            </a:r>
            <a:endParaRPr lang="fr-FR" altLang="fr-FR" sz="5400" b="1" dirty="0">
              <a:solidFill>
                <a:schemeClr val="bg1"/>
              </a:solidFill>
              <a:latin typeface="Segoe UI" panose="020B0502040204020203" pitchFamily="34" charset="0"/>
              <a:ea typeface="Karla" pitchFamily="2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52D650-50E5-49FB-9055-A37F7737246E}"/>
              </a:ext>
            </a:extLst>
          </p:cNvPr>
          <p:cNvSpPr/>
          <p:nvPr/>
        </p:nvSpPr>
        <p:spPr>
          <a:xfrm>
            <a:off x="2489198" y="4687526"/>
            <a:ext cx="91333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427104"/>
            <a:r>
              <a:rPr lang="fr-FR" altLang="fr-FR" sz="3600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  <a:hlinkClick r:id="rId2"/>
              </a:rPr>
              <a:t>https://github.com/AxaGuilDEv/dailyclean</a:t>
            </a:r>
            <a:endParaRPr lang="fr-FR" altLang="fr-FR" sz="3600" b="1" dirty="0">
              <a:solidFill>
                <a:schemeClr val="bg1"/>
              </a:solidFill>
              <a:latin typeface="Segoe UI" panose="020B0502040204020203" pitchFamily="34" charset="0"/>
              <a:ea typeface="Karla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798223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6C8C81A-0C3A-4F08-ADE8-7D87CA6D0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1094" y="1536174"/>
            <a:ext cx="8264369" cy="3785652"/>
          </a:xfrm>
        </p:spPr>
        <p:txBody>
          <a:bodyPr anchor="t"/>
          <a:lstStyle/>
          <a:p>
            <a:pPr defTabSz="1427104"/>
            <a:r>
              <a:rPr lang="fr-FR" altLang="fr-FR" sz="4800" dirty="0">
                <a:ea typeface="Karla" pitchFamily="2" charset="0"/>
              </a:rPr>
              <a:t>Questions ?</a:t>
            </a:r>
            <a:endParaRPr lang="fr-FR" altLang="fr-FR" sz="4800" b="1" dirty="0">
              <a:ea typeface="Karla" pitchFamily="2" charset="0"/>
            </a:endParaRPr>
          </a:p>
          <a:p>
            <a:endParaRPr lang="fr-FR" sz="4800" dirty="0">
              <a:hlinkClick r:id="rId2"/>
            </a:endParaRPr>
          </a:p>
          <a:p>
            <a:r>
              <a:rPr lang="fr-FR" sz="4800" dirty="0">
                <a:hlinkClick r:id="rId2"/>
              </a:rPr>
              <a:t>guillaume.thomas@axa.fr</a:t>
            </a:r>
            <a:endParaRPr lang="fr-FR" sz="4800" dirty="0"/>
          </a:p>
          <a:p>
            <a:endParaRPr lang="fr-FR" sz="4800" dirty="0"/>
          </a:p>
          <a:p>
            <a:r>
              <a:rPr lang="fr-FR" sz="4800" dirty="0"/>
              <a:t>@gthomasIT</a:t>
            </a:r>
          </a:p>
        </p:txBody>
      </p:sp>
    </p:spTree>
    <p:extLst>
      <p:ext uri="{BB962C8B-B14F-4D97-AF65-F5344CB8AC3E}">
        <p14:creationId xmlns:p14="http://schemas.microsoft.com/office/powerpoint/2010/main" val="2948107324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CB9FB1-A055-405C-BBD1-3A141A00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416961387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B523556-C9A4-4F60-8230-325FA1CA6C28}"/>
              </a:ext>
            </a:extLst>
          </p:cNvPr>
          <p:cNvCxnSpPr/>
          <p:nvPr/>
        </p:nvCxnSpPr>
        <p:spPr>
          <a:xfrm>
            <a:off x="2004289" y="0"/>
            <a:ext cx="0" cy="6858000"/>
          </a:xfrm>
          <a:prstGeom prst="line">
            <a:avLst/>
          </a:prstGeom>
          <a:ln w="28575">
            <a:solidFill>
              <a:srgbClr val="8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e 6">
            <a:extLst>
              <a:ext uri="{FF2B5EF4-FFF2-40B4-BE49-F238E27FC236}">
                <a16:creationId xmlns:a16="http://schemas.microsoft.com/office/drawing/2014/main" id="{825EA304-D480-4449-8CB7-19F70D275E00}"/>
              </a:ext>
            </a:extLst>
          </p:cNvPr>
          <p:cNvSpPr/>
          <p:nvPr/>
        </p:nvSpPr>
        <p:spPr>
          <a:xfrm>
            <a:off x="1822119" y="2150000"/>
            <a:ext cx="364337" cy="364337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896863-A283-45C8-8D3F-6D8EF3ECDBCE}"/>
              </a:ext>
            </a:extLst>
          </p:cNvPr>
          <p:cNvSpPr txBox="1"/>
          <p:nvPr/>
        </p:nvSpPr>
        <p:spPr bwMode="auto">
          <a:xfrm>
            <a:off x="2484477" y="1845373"/>
            <a:ext cx="7223046" cy="2441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rtlCol="0" anchor="b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fr-FR" sz="3600" b="1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Why</a:t>
            </a: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What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How?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GraalVM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/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Quarkus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Code!!!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2B0360-4FA4-4310-AB90-3EB7AF749A11}"/>
              </a:ext>
            </a:extLst>
          </p:cNvPr>
          <p:cNvSpPr/>
          <p:nvPr/>
        </p:nvSpPr>
        <p:spPr>
          <a:xfrm>
            <a:off x="1908019" y="2837427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A1C8AD-3DAF-4852-8CAC-3B5248365EE3}"/>
              </a:ext>
            </a:extLst>
          </p:cNvPr>
          <p:cNvSpPr/>
          <p:nvPr/>
        </p:nvSpPr>
        <p:spPr>
          <a:xfrm>
            <a:off x="1908017" y="405976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72B9F9D-B995-4DB2-960C-B2479F300F53}"/>
              </a:ext>
            </a:extLst>
          </p:cNvPr>
          <p:cNvSpPr/>
          <p:nvPr/>
        </p:nvSpPr>
        <p:spPr>
          <a:xfrm>
            <a:off x="1908017" y="3239539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1AD1D378-591F-416D-9FDF-43357B0B4987}"/>
              </a:ext>
            </a:extLst>
          </p:cNvPr>
          <p:cNvSpPr/>
          <p:nvPr/>
        </p:nvSpPr>
        <p:spPr>
          <a:xfrm>
            <a:off x="1908017" y="3640741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pic>
        <p:nvPicPr>
          <p:cNvPr id="16" name="Image 15" descr="Une image contenant chat, mammifère, intérieur, chat domestique&#10;&#10;Description générée automatiquement">
            <a:extLst>
              <a:ext uri="{FF2B5EF4-FFF2-40B4-BE49-F238E27FC236}">
                <a16:creationId xmlns:a16="http://schemas.microsoft.com/office/drawing/2014/main" id="{F246EBC1-873E-42B7-B7B9-2DAEBDEC5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710" y="1906039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6491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D6ECC7-0C93-4629-8CD2-ADDC49D3F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9922" y="2671037"/>
            <a:ext cx="6677560" cy="670250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Guillaume THOMAS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88AA93-2267-4F56-9A2C-DD3B792A46A3}"/>
              </a:ext>
            </a:extLst>
          </p:cNvPr>
          <p:cNvSpPr/>
          <p:nvPr/>
        </p:nvSpPr>
        <p:spPr>
          <a:xfrm>
            <a:off x="0" y="-342901"/>
            <a:ext cx="4813300" cy="9004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617B44C-DC81-4581-8A56-27CA56794FD1}"/>
              </a:ext>
            </a:extLst>
          </p:cNvPr>
          <p:cNvSpPr txBox="1"/>
          <p:nvPr/>
        </p:nvSpPr>
        <p:spPr>
          <a:xfrm>
            <a:off x="6603102" y="3369172"/>
            <a:ext cx="6191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ML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Engineer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Image 6" descr="Une image contenant personne, homme, verres, intérieur&#10;&#10;Description générée automatiquement">
            <a:extLst>
              <a:ext uri="{FF2B5EF4-FFF2-40B4-BE49-F238E27FC236}">
                <a16:creationId xmlns:a16="http://schemas.microsoft.com/office/drawing/2014/main" id="{118CBAA1-AAB7-4743-8C24-DD5B2358E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455" y="2007540"/>
            <a:ext cx="2836283" cy="2842915"/>
          </a:xfrm>
          <a:prstGeom prst="rect">
            <a:avLst/>
          </a:prstGeom>
          <a:effectLst>
            <a:softEdge rad="0"/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B6BE0BA-F976-4790-8EFD-18EF4CF70905}"/>
              </a:ext>
            </a:extLst>
          </p:cNvPr>
          <p:cNvSpPr txBox="1"/>
          <p:nvPr/>
        </p:nvSpPr>
        <p:spPr>
          <a:xfrm>
            <a:off x="4754280" y="3996825"/>
            <a:ext cx="6191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BigData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&amp; New Technologies @AXAFR</a:t>
            </a:r>
          </a:p>
        </p:txBody>
      </p:sp>
      <p:pic>
        <p:nvPicPr>
          <p:cNvPr id="9" name="Picture 2" descr="API Java : Oracle réclame 9,3 milliards de dollars à Google">
            <a:extLst>
              <a:ext uri="{FF2B5EF4-FFF2-40B4-BE49-F238E27FC236}">
                <a16:creationId xmlns:a16="http://schemas.microsoft.com/office/drawing/2014/main" id="{B48F84AE-E0EC-4883-AD9C-927669D28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12828" y="2231769"/>
            <a:ext cx="2394456" cy="239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13338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cker : Le couteau suisse du DevOps">
            <a:extLst>
              <a:ext uri="{FF2B5EF4-FFF2-40B4-BE49-F238E27FC236}">
                <a16:creationId xmlns:a16="http://schemas.microsoft.com/office/drawing/2014/main" id="{EF6B42AA-6DE4-485E-B95D-1DAB3AF05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1854" y="2261843"/>
            <a:ext cx="2695019" cy="230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4D80B0D-A5FD-4C2D-95D0-DC09066A6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5396" y="2261843"/>
            <a:ext cx="2186227" cy="233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Logo Kubernetes PNG transparents - StickPNG">
            <a:extLst>
              <a:ext uri="{FF2B5EF4-FFF2-40B4-BE49-F238E27FC236}">
                <a16:creationId xmlns:a16="http://schemas.microsoft.com/office/drawing/2014/main" id="{64340BA2-D2B2-4B83-BEA0-E8CDEC881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08" y="2290257"/>
            <a:ext cx="2339760" cy="2277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2226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554B47F-201A-4B7B-9093-F338165D79CF}"/>
              </a:ext>
            </a:extLst>
          </p:cNvPr>
          <p:cNvSpPr txBox="1">
            <a:spLocks/>
          </p:cNvSpPr>
          <p:nvPr/>
        </p:nvSpPr>
        <p:spPr>
          <a:xfrm>
            <a:off x="4407076" y="136525"/>
            <a:ext cx="3377848" cy="7017306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$</a:t>
            </a:r>
            <a:endParaRPr kumimoji="0" lang="en-US" sz="50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444CF78-CA3A-4203-A86C-B332354DF63A}"/>
              </a:ext>
            </a:extLst>
          </p:cNvPr>
          <p:cNvSpPr txBox="1">
            <a:spLocks/>
          </p:cNvSpPr>
          <p:nvPr/>
        </p:nvSpPr>
        <p:spPr>
          <a:xfrm>
            <a:off x="131201" y="2913357"/>
            <a:ext cx="4727576" cy="784830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fr-FR" sz="5000" dirty="0">
                <a:solidFill>
                  <a:schemeClr val="bg1"/>
                </a:solidFill>
              </a:rPr>
              <a:t>XX,XXX € / </a:t>
            </a:r>
            <a:r>
              <a:rPr lang="fr-FR" sz="5000" dirty="0" err="1">
                <a:solidFill>
                  <a:schemeClr val="bg1"/>
                </a:solidFill>
              </a:rPr>
              <a:t>month</a:t>
            </a:r>
            <a:endParaRPr lang="en-US" sz="5000" dirty="0">
              <a:solidFill>
                <a:schemeClr val="bg1"/>
              </a:solidFill>
            </a:endParaRPr>
          </a:p>
        </p:txBody>
      </p:sp>
      <p:pic>
        <p:nvPicPr>
          <p:cNvPr id="6" name="Image 5" descr="Une image contenant chat, assis, intérieur, mur&#10;&#10;Description générée automatiquement">
            <a:extLst>
              <a:ext uri="{FF2B5EF4-FFF2-40B4-BE49-F238E27FC236}">
                <a16:creationId xmlns:a16="http://schemas.microsoft.com/office/drawing/2014/main" id="{E1DBBAA4-62C6-4292-B16D-793FA43AC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620" y="1814817"/>
            <a:ext cx="209550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53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EC3B1DD-B350-4935-81FD-9A718DDF073F}"/>
              </a:ext>
            </a:extLst>
          </p:cNvPr>
          <p:cNvSpPr txBox="1">
            <a:spLocks/>
          </p:cNvSpPr>
          <p:nvPr/>
        </p:nvSpPr>
        <p:spPr>
          <a:xfrm>
            <a:off x="1023174" y="-79653"/>
            <a:ext cx="3377848" cy="7017306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$</a:t>
            </a:r>
            <a:endParaRPr kumimoji="0" lang="en-US" sz="50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CEBEEA0-A9DA-4763-82A1-FFD60D2FA46A}"/>
              </a:ext>
            </a:extLst>
          </p:cNvPr>
          <p:cNvSpPr txBox="1">
            <a:spLocks/>
          </p:cNvSpPr>
          <p:nvPr/>
        </p:nvSpPr>
        <p:spPr>
          <a:xfrm>
            <a:off x="8924566" y="3036585"/>
            <a:ext cx="503663" cy="784830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$</a:t>
            </a:r>
            <a:endParaRPr kumimoji="0" lang="en-US" sz="5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Source Sans Pro" panose="020B0503030403020204" pitchFamily="34" charset="0"/>
            </a:endParaRPr>
          </a:p>
        </p:txBody>
      </p:sp>
      <p:cxnSp>
        <p:nvCxnSpPr>
          <p:cNvPr id="6" name="Connecteur droit avec flèche 5" descr="The costs are divided by 10">
            <a:extLst>
              <a:ext uri="{FF2B5EF4-FFF2-40B4-BE49-F238E27FC236}">
                <a16:creationId xmlns:a16="http://schemas.microsoft.com/office/drawing/2014/main" id="{AD27B402-C5F7-4F58-A621-5CE233AC7F3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4401022" y="3429000"/>
            <a:ext cx="452354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A4D8FA0B-3ED6-4242-A721-4183944FBF39}"/>
              </a:ext>
            </a:extLst>
          </p:cNvPr>
          <p:cNvSpPr txBox="1">
            <a:spLocks/>
          </p:cNvSpPr>
          <p:nvPr/>
        </p:nvSpPr>
        <p:spPr>
          <a:xfrm>
            <a:off x="6027042" y="2595865"/>
            <a:ext cx="1271503" cy="784830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5000" dirty="0">
                <a:solidFill>
                  <a:schemeClr val="bg1"/>
                </a:solidFill>
              </a:rPr>
              <a:t>÷ 10</a:t>
            </a:r>
            <a:endParaRPr lang="en-US" sz="5000" dirty="0">
              <a:solidFill>
                <a:schemeClr val="bg1"/>
              </a:solidFill>
            </a:endParaRPr>
          </a:p>
        </p:txBody>
      </p:sp>
      <p:pic>
        <p:nvPicPr>
          <p:cNvPr id="8" name="Image 7" descr="A really happy cat !">
            <a:extLst>
              <a:ext uri="{FF2B5EF4-FFF2-40B4-BE49-F238E27FC236}">
                <a16:creationId xmlns:a16="http://schemas.microsoft.com/office/drawing/2014/main" id="{BB32F23E-5199-4455-B8A7-5AB936DA9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4540931"/>
            <a:ext cx="2095500" cy="20955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FBF617E-0DF9-4033-9394-2825F7206FCF}"/>
              </a:ext>
            </a:extLst>
          </p:cNvPr>
          <p:cNvSpPr txBox="1">
            <a:spLocks/>
          </p:cNvSpPr>
          <p:nvPr/>
        </p:nvSpPr>
        <p:spPr>
          <a:xfrm>
            <a:off x="6612277" y="238601"/>
            <a:ext cx="4397359" cy="784830"/>
          </a:xfrm>
          <a:prstGeom prst="rect">
            <a:avLst/>
          </a:prstGeom>
        </p:spPr>
        <p:txBody>
          <a:bodyPr vert="horz" wrap="non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0">
                <a:solidFill>
                  <a:schemeClr val="tx1"/>
                </a:solidFill>
                <a:latin typeface="Source Sans Pro" panose="020B0503030403020204" pitchFamily="34" charset="0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fr-FR" sz="5000">
                <a:solidFill>
                  <a:schemeClr val="bg1"/>
                </a:solidFill>
              </a:rPr>
              <a:t>X,XXX </a:t>
            </a:r>
            <a:r>
              <a:rPr lang="fr-FR" sz="5000" dirty="0">
                <a:solidFill>
                  <a:schemeClr val="bg1"/>
                </a:solidFill>
              </a:rPr>
              <a:t>€ / </a:t>
            </a:r>
            <a:r>
              <a:rPr lang="fr-FR" sz="5000" dirty="0" err="1">
                <a:solidFill>
                  <a:schemeClr val="bg1"/>
                </a:solidFill>
              </a:rPr>
              <a:t>month</a:t>
            </a:r>
            <a:endParaRPr lang="en-US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69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B523556-C9A4-4F60-8230-325FA1CA6C28}"/>
              </a:ext>
            </a:extLst>
          </p:cNvPr>
          <p:cNvCxnSpPr/>
          <p:nvPr/>
        </p:nvCxnSpPr>
        <p:spPr>
          <a:xfrm>
            <a:off x="2004289" y="0"/>
            <a:ext cx="0" cy="6858000"/>
          </a:xfrm>
          <a:prstGeom prst="line">
            <a:avLst/>
          </a:prstGeom>
          <a:ln w="28575">
            <a:solidFill>
              <a:srgbClr val="82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e 6">
            <a:extLst>
              <a:ext uri="{FF2B5EF4-FFF2-40B4-BE49-F238E27FC236}">
                <a16:creationId xmlns:a16="http://schemas.microsoft.com/office/drawing/2014/main" id="{825EA304-D480-4449-8CB7-19F70D275E00}"/>
              </a:ext>
            </a:extLst>
          </p:cNvPr>
          <p:cNvSpPr/>
          <p:nvPr/>
        </p:nvSpPr>
        <p:spPr>
          <a:xfrm>
            <a:off x="1822118" y="2566735"/>
            <a:ext cx="364337" cy="364337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896863-A283-45C8-8D3F-6D8EF3ECDBCE}"/>
              </a:ext>
            </a:extLst>
          </p:cNvPr>
          <p:cNvSpPr txBox="1"/>
          <p:nvPr/>
        </p:nvSpPr>
        <p:spPr bwMode="auto">
          <a:xfrm>
            <a:off x="2484477" y="1845373"/>
            <a:ext cx="7223046" cy="2441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fr-FR" sz="36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fr-FR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How?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Why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GraalVM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 &amp; </a:t>
            </a:r>
            <a:r>
              <a:rPr lang="fr-FR" dirty="0" err="1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Quarkus</a:t>
            </a: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?</a:t>
            </a:r>
          </a:p>
          <a:p>
            <a:pPr eaLnBrk="1" hangingPunct="1">
              <a:lnSpc>
                <a:spcPct val="150000"/>
              </a:lnSpc>
            </a:pPr>
            <a:r>
              <a:rPr lang="fr-FR" dirty="0">
                <a:solidFill>
                  <a:schemeClr val="bg1"/>
                </a:solidFill>
                <a:latin typeface="Segoe UI" panose="020B0502040204020203" pitchFamily="34" charset="0"/>
                <a:ea typeface="Karla" pitchFamily="2" charset="0"/>
                <a:cs typeface="Segoe UI" panose="020B0502040204020203" pitchFamily="34" charset="0"/>
              </a:rPr>
              <a:t>Code!!!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52B0360-4FA4-4310-AB90-3EB7AF749A11}"/>
              </a:ext>
            </a:extLst>
          </p:cNvPr>
          <p:cNvSpPr/>
          <p:nvPr/>
        </p:nvSpPr>
        <p:spPr>
          <a:xfrm>
            <a:off x="1908017" y="199152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A1C8AD-3DAF-4852-8CAC-3B5248365EE3}"/>
              </a:ext>
            </a:extLst>
          </p:cNvPr>
          <p:cNvSpPr/>
          <p:nvPr/>
        </p:nvSpPr>
        <p:spPr>
          <a:xfrm>
            <a:off x="1908017" y="4059768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B72B9F9D-B995-4DB2-960C-B2479F300F53}"/>
              </a:ext>
            </a:extLst>
          </p:cNvPr>
          <p:cNvSpPr/>
          <p:nvPr/>
        </p:nvSpPr>
        <p:spPr>
          <a:xfrm>
            <a:off x="1908017" y="3239539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1AD1D378-591F-416D-9FDF-43357B0B4987}"/>
              </a:ext>
            </a:extLst>
          </p:cNvPr>
          <p:cNvSpPr/>
          <p:nvPr/>
        </p:nvSpPr>
        <p:spPr>
          <a:xfrm>
            <a:off x="1908017" y="3640741"/>
            <a:ext cx="192540" cy="192540"/>
          </a:xfrm>
          <a:prstGeom prst="ellipse">
            <a:avLst/>
          </a:prstGeom>
          <a:solidFill>
            <a:srgbClr val="010508"/>
          </a:solidFill>
          <a:ln w="28575">
            <a:solidFill>
              <a:srgbClr val="82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+mj-lt"/>
              <a:ea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57789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ocker : Le couteau suisse du DevOps">
            <a:extLst>
              <a:ext uri="{FF2B5EF4-FFF2-40B4-BE49-F238E27FC236}">
                <a16:creationId xmlns:a16="http://schemas.microsoft.com/office/drawing/2014/main" id="{5B829ADE-8E72-4C23-A464-412E41BB2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49" y="851849"/>
            <a:ext cx="1992275" cy="170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92C067C-C3AB-477E-AD0D-AFB6EF944026}"/>
              </a:ext>
            </a:extLst>
          </p:cNvPr>
          <p:cNvSpPr txBox="1"/>
          <p:nvPr/>
        </p:nvSpPr>
        <p:spPr>
          <a:xfrm>
            <a:off x="3053574" y="1442549"/>
            <a:ext cx="8428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24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hours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day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7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days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week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12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months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year</a:t>
            </a:r>
            <a:endParaRPr lang="fr-FR" sz="28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  <p:pic>
        <p:nvPicPr>
          <p:cNvPr id="10" name="Graphique 3">
            <a:extLst>
              <a:ext uri="{FF2B5EF4-FFF2-40B4-BE49-F238E27FC236}">
                <a16:creationId xmlns:a16="http://schemas.microsoft.com/office/drawing/2014/main" id="{618E95D5-29E4-4585-9D27-63C219B22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4949" y="4071153"/>
            <a:ext cx="1992275" cy="199227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76ABCEF3-A3EC-4CF2-B8AA-7A43E18F5362}"/>
              </a:ext>
            </a:extLst>
          </p:cNvPr>
          <p:cNvSpPr txBox="1"/>
          <p:nvPr/>
        </p:nvSpPr>
        <p:spPr>
          <a:xfrm>
            <a:off x="3053574" y="4805680"/>
            <a:ext cx="9153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12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hours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day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60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hours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week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| 240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hours</a:t>
            </a:r>
            <a:r>
              <a:rPr lang="fr-FR" sz="28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per </a:t>
            </a:r>
            <a:r>
              <a:rPr lang="fr-FR" sz="28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months</a:t>
            </a:r>
            <a:endParaRPr lang="fr-FR" sz="28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5082890-54DA-48B0-9643-4BD0313DC1A7}"/>
              </a:ext>
            </a:extLst>
          </p:cNvPr>
          <p:cNvSpPr txBox="1"/>
          <p:nvPr/>
        </p:nvSpPr>
        <p:spPr>
          <a:xfrm>
            <a:off x="0" y="6491190"/>
            <a:ext cx="2226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Demonstration</a:t>
            </a:r>
            <a:r>
              <a:rPr lang="fr-FR" sz="1200" b="1" dirty="0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 By Julien </a:t>
            </a:r>
            <a:r>
              <a:rPr lang="fr-FR" sz="1200" b="1" dirty="0" err="1">
                <a:solidFill>
                  <a:schemeClr val="bg1"/>
                </a:solidFill>
                <a:latin typeface="Source Sans Pro" panose="020B0503030403020204" pitchFamily="34" charset="0"/>
                <a:ea typeface="+mj-ea"/>
                <a:cs typeface="+mj-cs"/>
              </a:rPr>
              <a:t>Hatzig</a:t>
            </a:r>
            <a:endParaRPr lang="fr-FR" sz="1200" b="1" dirty="0">
              <a:solidFill>
                <a:schemeClr val="bg1"/>
              </a:solidFill>
              <a:latin typeface="Source Sans Pro" panose="020B0503030403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843681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55288465F0B841949E126DC7E15131" ma:contentTypeVersion="11" ma:contentTypeDescription="Create a new document." ma:contentTypeScope="" ma:versionID="93e5c56d9303c32134c6e5dc64fe5c8e">
  <xsd:schema xmlns:xsd="http://www.w3.org/2001/XMLSchema" xmlns:xs="http://www.w3.org/2001/XMLSchema" xmlns:p="http://schemas.microsoft.com/office/2006/metadata/properties" xmlns:ns3="00c026d3-5d9d-4270-9e97-613c6087bf7c" xmlns:ns4="b3863cff-62c9-427c-8687-41d55463a86b" targetNamespace="http://schemas.microsoft.com/office/2006/metadata/properties" ma:root="true" ma:fieldsID="16a053e4f345fa3ef6a691a4b4387711" ns3:_="" ns4:_="">
    <xsd:import namespace="00c026d3-5d9d-4270-9e97-613c6087bf7c"/>
    <xsd:import namespace="b3863cff-62c9-427c-8687-41d55463a86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c026d3-5d9d-4270-9e97-613c6087bf7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863cff-62c9-427c-8687-41d55463a8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74DC113-8FD1-4E3C-A754-674A1FDB01C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A270546-7760-4583-B769-04FBBC3E83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3052B2-BB7E-4C94-8B3D-A85A0F1963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c026d3-5d9d-4270-9e97-613c6087bf7c"/>
    <ds:schemaRef ds:uri="b3863cff-62c9-427c-8687-41d55463a8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1674</TotalTime>
  <Words>1316</Words>
  <Application>Microsoft Office PowerPoint</Application>
  <PresentationFormat>Grand écran</PresentationFormat>
  <Paragraphs>202</Paragraphs>
  <Slides>28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Segoe UI</vt:lpstr>
      <vt:lpstr>Source Sans Pro</vt:lpstr>
      <vt:lpstr>Thème Office</vt:lpstr>
      <vt:lpstr>How I saved the World with Dailyclean, an open sourced tool developped in Quarkus</vt:lpstr>
      <vt:lpstr>Table of contents</vt:lpstr>
      <vt:lpstr>Présentation PowerPoint</vt:lpstr>
      <vt:lpstr>Guillaume THOMAS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Demonstration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And now… a little experiment!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GOURLEZ Geoffrey</dc:creator>
  <cp:lastModifiedBy>THOMAS Guillaume</cp:lastModifiedBy>
  <cp:revision>27</cp:revision>
  <dcterms:created xsi:type="dcterms:W3CDTF">2020-11-17T15:39:44Z</dcterms:created>
  <dcterms:modified xsi:type="dcterms:W3CDTF">2021-12-20T09:23:05Z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0x0101006455288465F0B841949E126DC7E15131</vt:lpwstr>
  </property>
  <property fmtid="{D5CDD505-2E9C-101B-9397-08002B2CF9AE}" pid="3" name="Tfs.IsStoryboard">
    <vt:bool>true</vt:bool>
  </property>
  <property fmtid="{D5CDD505-2E9C-101B-9397-08002B2CF9AE}" pid="4" name="Tfs.LastKnownPath">
    <vt:lpwstr>https://axa365-my.sharepoint.com/personal/geoffrey_gourlez_axa_fr/Documents/Bureau/Documents/02 Présentations/CoP PPT/template_NON_officiel_geo_2020.pptx</vt:lpwstr>
  </property>
  <property fmtid="{D5CDD505-2E9C-101B-9397-08002B2CF9AE}" pid="5" name="MSIP_Label_bbfbbd0f-0666-461a-9212-afe773a25324_Enabled">
    <vt:lpwstr>true</vt:lpwstr>
  </property>
  <property fmtid="{D5CDD505-2E9C-101B-9397-08002B2CF9AE}" pid="6" name="MSIP_Label_bbfbbd0f-0666-461a-9212-afe773a25324_SetDate">
    <vt:lpwstr>2021-12-20T09:23:05Z</vt:lpwstr>
  </property>
  <property fmtid="{D5CDD505-2E9C-101B-9397-08002B2CF9AE}" pid="7" name="MSIP_Label_bbfbbd0f-0666-461a-9212-afe773a25324_Method">
    <vt:lpwstr>Standard</vt:lpwstr>
  </property>
  <property fmtid="{D5CDD505-2E9C-101B-9397-08002B2CF9AE}" pid="8" name="MSIP_Label_bbfbbd0f-0666-461a-9212-afe773a25324_Name">
    <vt:lpwstr>AFA Confidentiel</vt:lpwstr>
  </property>
  <property fmtid="{D5CDD505-2E9C-101B-9397-08002B2CF9AE}" pid="9" name="MSIP_Label_bbfbbd0f-0666-461a-9212-afe773a25324_SiteId">
    <vt:lpwstr>396b38cc-aa65-492b-bb0e-3d94ed25a97b</vt:lpwstr>
  </property>
  <property fmtid="{D5CDD505-2E9C-101B-9397-08002B2CF9AE}" pid="10" name="MSIP_Label_bbfbbd0f-0666-461a-9212-afe773a25324_ActionId">
    <vt:lpwstr>6982e907-4d16-4346-86f4-50574e58a85a</vt:lpwstr>
  </property>
  <property fmtid="{D5CDD505-2E9C-101B-9397-08002B2CF9AE}" pid="11" name="MSIP_Label_bbfbbd0f-0666-461a-9212-afe773a25324_ContentBits">
    <vt:lpwstr>3</vt:lpwstr>
  </property>
</Properties>
</file>

<file path=docProps/thumbnail.jpeg>
</file>